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613" r:id="rId4"/>
    <p:sldId id="614" r:id="rId5"/>
    <p:sldId id="615" r:id="rId6"/>
    <p:sldId id="617" r:id="rId7"/>
    <p:sldId id="618" r:id="rId8"/>
    <p:sldId id="265" r:id="rId9"/>
    <p:sldId id="271" r:id="rId10"/>
    <p:sldId id="269" r:id="rId11"/>
    <p:sldId id="622" r:id="rId12"/>
    <p:sldId id="620" r:id="rId13"/>
    <p:sldId id="621" r:id="rId14"/>
    <p:sldId id="623" r:id="rId15"/>
    <p:sldId id="624" r:id="rId16"/>
    <p:sldId id="625" r:id="rId17"/>
    <p:sldId id="626" r:id="rId18"/>
    <p:sldId id="627" r:id="rId19"/>
    <p:sldId id="629" r:id="rId20"/>
    <p:sldId id="273" r:id="rId21"/>
    <p:sldId id="619" r:id="rId22"/>
    <p:sldId id="309" r:id="rId23"/>
    <p:sldId id="61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3B47B-F9DD-4173-B0A6-044E6DA0CF2B}" v="1" dt="2023-12-15T13:39:28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059" autoAdjust="0"/>
  </p:normalViewPr>
  <p:slideViewPr>
    <p:cSldViewPr snapToGrid="0">
      <p:cViewPr varScale="1">
        <p:scale>
          <a:sx n="101" d="100"/>
          <a:sy n="10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재혁" userId="ff01ec59429aa678" providerId="LiveId" clId="{F06787BC-F356-4C58-AE8E-F0B887E08E9C}"/>
    <pc:docChg chg="undo custSel addSld delSld modSld sldOrd">
      <pc:chgData name="이 재혁" userId="ff01ec59429aa678" providerId="LiveId" clId="{F06787BC-F356-4C58-AE8E-F0B887E08E9C}" dt="2022-09-13T01:56:43.813" v="2489"/>
      <pc:docMkLst>
        <pc:docMk/>
      </pc:docMkLst>
      <pc:sldChg chg="modSp mod">
        <pc:chgData name="이 재혁" userId="ff01ec59429aa678" providerId="LiveId" clId="{F06787BC-F356-4C58-AE8E-F0B887E08E9C}" dt="2022-09-08T06:21:07.987" v="2353" actId="20577"/>
        <pc:sldMkLst>
          <pc:docMk/>
          <pc:sldMk cId="3865845722" sldId="256"/>
        </pc:sldMkLst>
        <pc:spChg chg="mod">
          <ac:chgData name="이 재혁" userId="ff01ec59429aa678" providerId="LiveId" clId="{F06787BC-F356-4C58-AE8E-F0B887E08E9C}" dt="2022-09-08T06:21:07.987" v="2353" actId="20577"/>
          <ac:spMkLst>
            <pc:docMk/>
            <pc:sldMk cId="3865845722" sldId="256"/>
            <ac:spMk id="2" creationId="{4FA0AFDB-492B-684B-366A-9F2FBDFAE61F}"/>
          </ac:spMkLst>
        </pc:spChg>
      </pc:sldChg>
      <pc:sldChg chg="addSp delSp modSp mod">
        <pc:chgData name="이 재혁" userId="ff01ec59429aa678" providerId="LiveId" clId="{F06787BC-F356-4C58-AE8E-F0B887E08E9C}" dt="2022-09-13T01:39:06.716" v="2481" actId="6549"/>
        <pc:sldMkLst>
          <pc:docMk/>
          <pc:sldMk cId="3897577114" sldId="257"/>
        </pc:sldMkLst>
        <pc:spChg chg="mod">
          <ac:chgData name="이 재혁" userId="ff01ec59429aa678" providerId="LiveId" clId="{F06787BC-F356-4C58-AE8E-F0B887E08E9C}" dt="2022-09-13T01:39:06.716" v="2481" actId="6549"/>
          <ac:spMkLst>
            <pc:docMk/>
            <pc:sldMk cId="3897577114" sldId="257"/>
            <ac:spMk id="2" creationId="{81B21151-F3E2-F68F-5622-F478EF1DD8AE}"/>
          </ac:spMkLst>
        </pc:spChg>
        <pc:spChg chg="mod">
          <ac:chgData name="이 재혁" userId="ff01ec59429aa678" providerId="LiveId" clId="{F06787BC-F356-4C58-AE8E-F0B887E08E9C}" dt="2022-09-07T06:14:23.092" v="403" actId="2710"/>
          <ac:spMkLst>
            <pc:docMk/>
            <pc:sldMk cId="3897577114" sldId="257"/>
            <ac:spMk id="4" creationId="{8235D4FC-8824-7247-01B1-C7386ADEAFD8}"/>
          </ac:spMkLst>
        </pc:spChg>
        <pc:picChg chg="del">
          <ac:chgData name="이 재혁" userId="ff01ec59429aa678" providerId="LiveId" clId="{F06787BC-F356-4C58-AE8E-F0B887E08E9C}" dt="2022-09-07T06:13:02.745" v="145" actId="478"/>
          <ac:picMkLst>
            <pc:docMk/>
            <pc:sldMk cId="3897577114" sldId="257"/>
            <ac:picMk id="5" creationId="{163F961C-9EE0-5951-7D6F-67EE0D95EB42}"/>
          </ac:picMkLst>
        </pc:picChg>
        <pc:picChg chg="add mod modCrop">
          <ac:chgData name="이 재혁" userId="ff01ec59429aa678" providerId="LiveId" clId="{F06787BC-F356-4C58-AE8E-F0B887E08E9C}" dt="2022-09-13T01:38:22.330" v="2465" actId="1076"/>
          <ac:picMkLst>
            <pc:docMk/>
            <pc:sldMk cId="3897577114" sldId="257"/>
            <ac:picMk id="5" creationId="{33F1048E-D791-64AE-EB83-D677A67F991E}"/>
          </ac:picMkLst>
        </pc:picChg>
        <pc:picChg chg="del">
          <ac:chgData name="이 재혁" userId="ff01ec59429aa678" providerId="LiveId" clId="{F06787BC-F356-4C58-AE8E-F0B887E08E9C}" dt="2022-09-07T06:13:02.745" v="145" actId="478"/>
          <ac:picMkLst>
            <pc:docMk/>
            <pc:sldMk cId="3897577114" sldId="257"/>
            <ac:picMk id="6" creationId="{E44EEC7C-294D-A6F6-4F7A-974EB53F4272}"/>
          </ac:picMkLst>
        </pc:picChg>
        <pc:picChg chg="add mod">
          <ac:chgData name="이 재혁" userId="ff01ec59429aa678" providerId="LiveId" clId="{F06787BC-F356-4C58-AE8E-F0B887E08E9C}" dt="2022-09-07T06:14:43.134" v="407" actId="1076"/>
          <ac:picMkLst>
            <pc:docMk/>
            <pc:sldMk cId="3897577114" sldId="257"/>
            <ac:picMk id="7" creationId="{BC1D2122-B0B0-A6EA-11BD-D58BC22C860C}"/>
          </ac:picMkLst>
        </pc:picChg>
        <pc:picChg chg="add del mod">
          <ac:chgData name="이 재혁" userId="ff01ec59429aa678" providerId="LiveId" clId="{F06787BC-F356-4C58-AE8E-F0B887E08E9C}" dt="2022-09-13T01:38:02.416" v="2456" actId="478"/>
          <ac:picMkLst>
            <pc:docMk/>
            <pc:sldMk cId="3897577114" sldId="257"/>
            <ac:picMk id="9" creationId="{9E3230E2-73EB-B6F0-406E-16420EC1A9E9}"/>
          </ac:picMkLst>
        </pc:picChg>
      </pc:sldChg>
      <pc:sldChg chg="addSp delSp modSp mod">
        <pc:chgData name="이 재혁" userId="ff01ec59429aa678" providerId="LiveId" clId="{F06787BC-F356-4C58-AE8E-F0B887E08E9C}" dt="2022-09-08T05:03:53.284" v="1723" actId="478"/>
        <pc:sldMkLst>
          <pc:docMk/>
          <pc:sldMk cId="704424299" sldId="262"/>
        </pc:sldMkLst>
        <pc:spChg chg="mod">
          <ac:chgData name="이 재혁" userId="ff01ec59429aa678" providerId="LiveId" clId="{F06787BC-F356-4C58-AE8E-F0B887E08E9C}" dt="2022-09-07T06:37:19.222" v="607" actId="20577"/>
          <ac:spMkLst>
            <pc:docMk/>
            <pc:sldMk cId="704424299" sldId="262"/>
            <ac:spMk id="2" creationId="{81B21151-F3E2-F68F-5622-F478EF1DD8AE}"/>
          </ac:spMkLst>
        </pc:spChg>
        <pc:spChg chg="del mod">
          <ac:chgData name="이 재혁" userId="ff01ec59429aa678" providerId="LiveId" clId="{F06787BC-F356-4C58-AE8E-F0B887E08E9C}" dt="2022-09-08T05:03:53.284" v="1723" actId="478"/>
          <ac:spMkLst>
            <pc:docMk/>
            <pc:sldMk cId="704424299" sldId="262"/>
            <ac:spMk id="3" creationId="{F08599B4-4714-46D8-23AF-04FB3A60E652}"/>
          </ac:spMkLst>
        </pc:spChg>
        <pc:spChg chg="add mod">
          <ac:chgData name="이 재혁" userId="ff01ec59429aa678" providerId="LiveId" clId="{F06787BC-F356-4C58-AE8E-F0B887E08E9C}" dt="2022-09-07T06:39:21.414" v="633" actId="1076"/>
          <ac:spMkLst>
            <pc:docMk/>
            <pc:sldMk cId="704424299" sldId="262"/>
            <ac:spMk id="11" creationId="{B3177C95-0C6D-B959-2D67-1828B08B5499}"/>
          </ac:spMkLst>
        </pc:spChg>
        <pc:picChg chg="add mod">
          <ac:chgData name="이 재혁" userId="ff01ec59429aa678" providerId="LiveId" clId="{F06787BC-F356-4C58-AE8E-F0B887E08E9C}" dt="2022-09-07T06:39:34.926" v="638" actId="1076"/>
          <ac:picMkLst>
            <pc:docMk/>
            <pc:sldMk cId="704424299" sldId="262"/>
            <ac:picMk id="5" creationId="{021CE2C0-B4C5-E836-50D2-3B241AC55B0D}"/>
          </ac:picMkLst>
        </pc:picChg>
        <pc:picChg chg="add mod">
          <ac:chgData name="이 재혁" userId="ff01ec59429aa678" providerId="LiveId" clId="{F06787BC-F356-4C58-AE8E-F0B887E08E9C}" dt="2022-09-07T06:39:25.022" v="635" actId="14100"/>
          <ac:picMkLst>
            <pc:docMk/>
            <pc:sldMk cId="704424299" sldId="262"/>
            <ac:picMk id="7" creationId="{B42ECF15-AA75-98DA-2992-84C44632C90D}"/>
          </ac:picMkLst>
        </pc:picChg>
        <pc:picChg chg="add mod">
          <ac:chgData name="이 재혁" userId="ff01ec59429aa678" providerId="LiveId" clId="{F06787BC-F356-4C58-AE8E-F0B887E08E9C}" dt="2022-09-07T06:39:28.719" v="637" actId="1076"/>
          <ac:picMkLst>
            <pc:docMk/>
            <pc:sldMk cId="704424299" sldId="262"/>
            <ac:picMk id="9" creationId="{73902A9B-2476-0E48-F7FD-F01D4DEA3521}"/>
          </ac:picMkLst>
        </pc:picChg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506201856" sldId="263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385988546" sldId="264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143658829" sldId="265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46715545" sldId="266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21315615" sldId="267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919402556" sldId="268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618271477" sldId="269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658666421" sldId="270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623959818" sldId="271"/>
        </pc:sldMkLst>
      </pc:sldChg>
      <pc:sldChg chg="addSp delSp modSp mod">
        <pc:chgData name="이 재혁" userId="ff01ec59429aa678" providerId="LiveId" clId="{F06787BC-F356-4C58-AE8E-F0B887E08E9C}" dt="2022-09-08T06:20:29.131" v="2271" actId="1076"/>
        <pc:sldMkLst>
          <pc:docMk/>
          <pc:sldMk cId="2247210383" sldId="272"/>
        </pc:sldMkLst>
        <pc:spChg chg="del mod">
          <ac:chgData name="이 재혁" userId="ff01ec59429aa678" providerId="LiveId" clId="{F06787BC-F356-4C58-AE8E-F0B887E08E9C}" dt="2022-09-08T06:19:52.390" v="2264" actId="478"/>
          <ac:spMkLst>
            <pc:docMk/>
            <pc:sldMk cId="2247210383" sldId="272"/>
            <ac:spMk id="3" creationId="{B088FE25-48A7-DB41-1187-504459187BAA}"/>
          </ac:spMkLst>
        </pc:spChg>
        <pc:spChg chg="add del mod">
          <ac:chgData name="이 재혁" userId="ff01ec59429aa678" providerId="LiveId" clId="{F06787BC-F356-4C58-AE8E-F0B887E08E9C}" dt="2022-09-08T06:20:27.939" v="2270" actId="478"/>
          <ac:spMkLst>
            <pc:docMk/>
            <pc:sldMk cId="2247210383" sldId="272"/>
            <ac:spMk id="4" creationId="{2137581A-7A84-069A-F974-02CCCA7B7A23}"/>
          </ac:spMkLst>
        </pc:spChg>
        <pc:spChg chg="add">
          <ac:chgData name="이 재혁" userId="ff01ec59429aa678" providerId="LiveId" clId="{F06787BC-F356-4C58-AE8E-F0B887E08E9C}" dt="2022-09-08T06:20:25.914" v="2269" actId="22"/>
          <ac:spMkLst>
            <pc:docMk/>
            <pc:sldMk cId="2247210383" sldId="272"/>
            <ac:spMk id="8" creationId="{F9F71F1B-BB77-F581-DAED-450126071D30}"/>
          </ac:spMkLst>
        </pc:spChg>
        <pc:picChg chg="add mod">
          <ac:chgData name="이 재혁" userId="ff01ec59429aa678" providerId="LiveId" clId="{F06787BC-F356-4C58-AE8E-F0B887E08E9C}" dt="2022-09-08T06:20:29.131" v="2271" actId="1076"/>
          <ac:picMkLst>
            <pc:docMk/>
            <pc:sldMk cId="2247210383" sldId="272"/>
            <ac:picMk id="6" creationId="{983170FF-BE6B-A963-8D9E-BD605F28088B}"/>
          </ac:picMkLst>
        </pc:picChg>
      </pc:sldChg>
      <pc:sldChg chg="addSp delSp modSp mod">
        <pc:chgData name="이 재혁" userId="ff01ec59429aa678" providerId="LiveId" clId="{F06787BC-F356-4C58-AE8E-F0B887E08E9C}" dt="2022-09-13T01:42:02.687" v="2482" actId="207"/>
        <pc:sldMkLst>
          <pc:docMk/>
          <pc:sldMk cId="3667385679" sldId="273"/>
        </pc:sldMkLst>
        <pc:spChg chg="del">
          <ac:chgData name="이 재혁" userId="ff01ec59429aa678" providerId="LiveId" clId="{F06787BC-F356-4C58-AE8E-F0B887E08E9C}" dt="2022-09-07T06:23:39.327" v="534" actId="478"/>
          <ac:spMkLst>
            <pc:docMk/>
            <pc:sldMk cId="3667385679" sldId="273"/>
            <ac:spMk id="3" creationId="{90225EC7-EB2A-06DF-AD27-D9A17B541C41}"/>
          </ac:spMkLst>
        </pc:spChg>
        <pc:spChg chg="mod">
          <ac:chgData name="이 재혁" userId="ff01ec59429aa678" providerId="LiveId" clId="{F06787BC-F356-4C58-AE8E-F0B887E08E9C}" dt="2022-09-13T01:42:02.687" v="2482" actId="207"/>
          <ac:spMkLst>
            <pc:docMk/>
            <pc:sldMk cId="3667385679" sldId="273"/>
            <ac:spMk id="5" creationId="{77541C03-5575-C295-1CBA-3073588B49C8}"/>
          </ac:spMkLst>
        </pc:spChg>
        <pc:spChg chg="add mod">
          <ac:chgData name="이 재혁" userId="ff01ec59429aa678" providerId="LiveId" clId="{F06787BC-F356-4C58-AE8E-F0B887E08E9C}" dt="2022-09-07T06:24:16.286" v="545" actId="1076"/>
          <ac:spMkLst>
            <pc:docMk/>
            <pc:sldMk cId="3667385679" sldId="273"/>
            <ac:spMk id="8" creationId="{ABD5B4B7-96B3-B250-3E6C-224518310854}"/>
          </ac:spMkLst>
        </pc:spChg>
        <pc:spChg chg="add mod">
          <ac:chgData name="이 재혁" userId="ff01ec59429aa678" providerId="LiveId" clId="{F06787BC-F356-4C58-AE8E-F0B887E08E9C}" dt="2022-09-07T06:26:49.694" v="595" actId="14100"/>
          <ac:spMkLst>
            <pc:docMk/>
            <pc:sldMk cId="3667385679" sldId="273"/>
            <ac:spMk id="9" creationId="{B704BA31-7EB9-9019-5786-853ECCDD1DD8}"/>
          </ac:spMkLst>
        </pc:spChg>
        <pc:spChg chg="add del mod">
          <ac:chgData name="이 재혁" userId="ff01ec59429aa678" providerId="LiveId" clId="{F06787BC-F356-4C58-AE8E-F0B887E08E9C}" dt="2022-09-08T06:22:23.109" v="2357" actId="207"/>
          <ac:spMkLst>
            <pc:docMk/>
            <pc:sldMk cId="3667385679" sldId="273"/>
            <ac:spMk id="11" creationId="{83D3CABB-A094-FC66-DDA5-1422FA8FB30C}"/>
          </ac:spMkLst>
        </pc:spChg>
        <pc:picChg chg="add mod">
          <ac:chgData name="이 재혁" userId="ff01ec59429aa678" providerId="LiveId" clId="{F06787BC-F356-4C58-AE8E-F0B887E08E9C}" dt="2022-09-07T06:26:42.678" v="594" actId="1076"/>
          <ac:picMkLst>
            <pc:docMk/>
            <pc:sldMk cId="3667385679" sldId="273"/>
            <ac:picMk id="4" creationId="{72AC6FA7-340A-9F16-8AA4-59EA2070AB94}"/>
          </ac:picMkLst>
        </pc:picChg>
        <pc:picChg chg="del">
          <ac:chgData name="이 재혁" userId="ff01ec59429aa678" providerId="LiveId" clId="{F06787BC-F356-4C58-AE8E-F0B887E08E9C}" dt="2022-09-07T06:22:39.119" v="472" actId="478"/>
          <ac:picMkLst>
            <pc:docMk/>
            <pc:sldMk cId="3667385679" sldId="273"/>
            <ac:picMk id="6" creationId="{6295A57E-8068-43ED-C39E-EE2DEBA98F40}"/>
          </ac:picMkLst>
        </pc:picChg>
      </pc:sldChg>
      <pc:sldChg chg="del">
        <pc:chgData name="이 재혁" userId="ff01ec59429aa678" providerId="LiveId" clId="{F06787BC-F356-4C58-AE8E-F0B887E08E9C}" dt="2022-09-07T06:15:09.863" v="412" actId="47"/>
        <pc:sldMkLst>
          <pc:docMk/>
          <pc:sldMk cId="4238206539" sldId="275"/>
        </pc:sldMkLst>
      </pc:sldChg>
      <pc:sldChg chg="del">
        <pc:chgData name="이 재혁" userId="ff01ec59429aa678" providerId="LiveId" clId="{F06787BC-F356-4C58-AE8E-F0B887E08E9C}" dt="2022-09-07T06:15:09.863" v="412" actId="47"/>
        <pc:sldMkLst>
          <pc:docMk/>
          <pc:sldMk cId="1297003678" sldId="276"/>
        </pc:sldMkLst>
      </pc:sldChg>
      <pc:sldChg chg="del">
        <pc:chgData name="이 재혁" userId="ff01ec59429aa678" providerId="LiveId" clId="{F06787BC-F356-4C58-AE8E-F0B887E08E9C}" dt="2022-09-07T06:25:38.597" v="555" actId="47"/>
        <pc:sldMkLst>
          <pc:docMk/>
          <pc:sldMk cId="96002984" sldId="277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29250053" sldId="278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973807431" sldId="279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178134134" sldId="280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152764290" sldId="281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207776442" sldId="282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877642967" sldId="283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728649786" sldId="284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922436506" sldId="285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688108569" sldId="287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400270900" sldId="289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617870906" sldId="291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206895228" sldId="292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607493752" sldId="293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030865858" sldId="294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22963236" sldId="295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247345987" sldId="296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700404117" sldId="297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4158477167" sldId="300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4271184936" sldId="301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864861373" sldId="302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194068948" sldId="303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406488137" sldId="304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030021726" sldId="305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447413060" sldId="306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097944199" sldId="307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712536583" sldId="308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116230614" sldId="372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747862778" sldId="373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92815260" sldId="543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965947298" sldId="560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236718024" sldId="567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103106308" sldId="572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050398903" sldId="573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635751477" sldId="577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777286497" sldId="578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926751911" sldId="579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639790026" sldId="580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499405268" sldId="581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639335490" sldId="582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2376987676" sldId="583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546550247" sldId="584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731165300" sldId="585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445970630" sldId="586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153395848" sldId="587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1020626902" sldId="588"/>
        </pc:sldMkLst>
      </pc:sldChg>
      <pc:sldChg chg="del">
        <pc:chgData name="이 재혁" userId="ff01ec59429aa678" providerId="LiveId" clId="{F06787BC-F356-4C58-AE8E-F0B887E08E9C}" dt="2022-09-07T07:29:33.237" v="1046" actId="47"/>
        <pc:sldMkLst>
          <pc:docMk/>
          <pc:sldMk cId="3464101869" sldId="589"/>
        </pc:sldMkLst>
      </pc:sldChg>
      <pc:sldChg chg="addSp delSp modSp add mod">
        <pc:chgData name="이 재혁" userId="ff01ec59429aa678" providerId="LiveId" clId="{F06787BC-F356-4C58-AE8E-F0B887E08E9C}" dt="2022-09-07T06:46:40.919" v="659" actId="478"/>
        <pc:sldMkLst>
          <pc:docMk/>
          <pc:sldMk cId="297953260" sldId="590"/>
        </pc:sldMkLst>
        <pc:spChg chg="mod">
          <ac:chgData name="이 재혁" userId="ff01ec59429aa678" providerId="LiveId" clId="{F06787BC-F356-4C58-AE8E-F0B887E08E9C}" dt="2022-09-07T06:45:15.302" v="642" actId="20577"/>
          <ac:spMkLst>
            <pc:docMk/>
            <pc:sldMk cId="297953260" sldId="590"/>
            <ac:spMk id="2" creationId="{81B21151-F3E2-F68F-5622-F478EF1DD8AE}"/>
          </ac:spMkLst>
        </pc:spChg>
        <pc:spChg chg="del mod">
          <ac:chgData name="이 재혁" userId="ff01ec59429aa678" providerId="LiveId" clId="{F06787BC-F356-4C58-AE8E-F0B887E08E9C}" dt="2022-09-07T06:46:40.919" v="659" actId="478"/>
          <ac:spMkLst>
            <pc:docMk/>
            <pc:sldMk cId="297953260" sldId="590"/>
            <ac:spMk id="3" creationId="{F08599B4-4714-46D8-23AF-04FB3A60E652}"/>
          </ac:spMkLst>
        </pc:spChg>
        <pc:spChg chg="add mod">
          <ac:chgData name="이 재혁" userId="ff01ec59429aa678" providerId="LiveId" clId="{F06787BC-F356-4C58-AE8E-F0B887E08E9C}" dt="2022-09-07T06:46:39.373" v="658" actId="1076"/>
          <ac:spMkLst>
            <pc:docMk/>
            <pc:sldMk cId="297953260" sldId="590"/>
            <ac:spMk id="9" creationId="{EF1E98B3-3ADE-4A33-47EC-574C70CB444C}"/>
          </ac:spMkLst>
        </pc:spChg>
        <pc:picChg chg="add mod">
          <ac:chgData name="이 재혁" userId="ff01ec59429aa678" providerId="LiveId" clId="{F06787BC-F356-4C58-AE8E-F0B887E08E9C}" dt="2022-09-07T06:45:37.270" v="648" actId="1440"/>
          <ac:picMkLst>
            <pc:docMk/>
            <pc:sldMk cId="297953260" sldId="590"/>
            <ac:picMk id="5" creationId="{3C381EE2-A2E1-1602-60E8-B18EE7ADE477}"/>
          </ac:picMkLst>
        </pc:picChg>
        <pc:picChg chg="add mod">
          <ac:chgData name="이 재혁" userId="ff01ec59429aa678" providerId="LiveId" clId="{F06787BC-F356-4C58-AE8E-F0B887E08E9C}" dt="2022-09-07T06:46:19.590" v="653" actId="1076"/>
          <ac:picMkLst>
            <pc:docMk/>
            <pc:sldMk cId="297953260" sldId="590"/>
            <ac:picMk id="7" creationId="{66E81264-F9D2-27BF-3F40-E43842CD9E30}"/>
          </ac:picMkLst>
        </pc:picChg>
      </pc:sldChg>
      <pc:sldChg chg="addSp delSp modSp add mod">
        <pc:chgData name="이 재혁" userId="ff01ec59429aa678" providerId="LiveId" clId="{F06787BC-F356-4C58-AE8E-F0B887E08E9C}" dt="2022-09-07T06:59:50.077" v="910" actId="1076"/>
        <pc:sldMkLst>
          <pc:docMk/>
          <pc:sldMk cId="4247952412" sldId="591"/>
        </pc:sldMkLst>
        <pc:spChg chg="mod">
          <ac:chgData name="이 재혁" userId="ff01ec59429aa678" providerId="LiveId" clId="{F06787BC-F356-4C58-AE8E-F0B887E08E9C}" dt="2022-09-07T06:47:33.839" v="737" actId="207"/>
          <ac:spMkLst>
            <pc:docMk/>
            <pc:sldMk cId="4247952412" sldId="591"/>
            <ac:spMk id="2" creationId="{81B21151-F3E2-F68F-5622-F478EF1DD8AE}"/>
          </ac:spMkLst>
        </pc:spChg>
        <pc:spChg chg="del mod">
          <ac:chgData name="이 재혁" userId="ff01ec59429aa678" providerId="LiveId" clId="{F06787BC-F356-4C58-AE8E-F0B887E08E9C}" dt="2022-09-07T06:47:47.337" v="739" actId="22"/>
          <ac:spMkLst>
            <pc:docMk/>
            <pc:sldMk cId="4247952412" sldId="591"/>
            <ac:spMk id="3" creationId="{F08599B4-4714-46D8-23AF-04FB3A60E652}"/>
          </ac:spMkLst>
        </pc:spChg>
        <pc:picChg chg="add mod ord">
          <ac:chgData name="이 재혁" userId="ff01ec59429aa678" providerId="LiveId" clId="{F06787BC-F356-4C58-AE8E-F0B887E08E9C}" dt="2022-09-07T06:59:50.077" v="910" actId="1076"/>
          <ac:picMkLst>
            <pc:docMk/>
            <pc:sldMk cId="4247952412" sldId="591"/>
            <ac:picMk id="5" creationId="{1A21A750-8721-B34D-07B6-C954DB75D999}"/>
          </ac:picMkLst>
        </pc:picChg>
        <pc:picChg chg="add del mod">
          <ac:chgData name="이 재혁" userId="ff01ec59429aa678" providerId="LiveId" clId="{F06787BC-F356-4C58-AE8E-F0B887E08E9C}" dt="2022-09-07T06:53:26.118" v="748" actId="478"/>
          <ac:picMkLst>
            <pc:docMk/>
            <pc:sldMk cId="4247952412" sldId="591"/>
            <ac:picMk id="7" creationId="{674DE4AB-A4AA-F012-CC7E-3DFCD12FDE81}"/>
          </ac:picMkLst>
        </pc:picChg>
      </pc:sldChg>
      <pc:sldChg chg="addSp delSp modSp add mod">
        <pc:chgData name="이 재혁" userId="ff01ec59429aa678" providerId="LiveId" clId="{F06787BC-F356-4C58-AE8E-F0B887E08E9C}" dt="2022-09-08T06:24:51.355" v="2358" actId="20577"/>
        <pc:sldMkLst>
          <pc:docMk/>
          <pc:sldMk cId="3062699354" sldId="592"/>
        </pc:sldMkLst>
        <pc:spChg chg="del">
          <ac:chgData name="이 재혁" userId="ff01ec59429aa678" providerId="LiveId" clId="{F06787BC-F356-4C58-AE8E-F0B887E08E9C}" dt="2022-09-07T06:53:57.202" v="754" actId="478"/>
          <ac:spMkLst>
            <pc:docMk/>
            <pc:sldMk cId="3062699354" sldId="592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7T06:53:54.129" v="753" actId="478"/>
          <ac:spMkLst>
            <pc:docMk/>
            <pc:sldMk cId="3062699354" sldId="592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7T06:54:01.183" v="756" actId="478"/>
          <ac:spMkLst>
            <pc:docMk/>
            <pc:sldMk cId="3062699354" sldId="592"/>
            <ac:spMk id="9" creationId="{FE62BC71-53E5-ACD8-C113-23EEB460A777}"/>
          </ac:spMkLst>
        </pc:spChg>
        <pc:spChg chg="add del mod">
          <ac:chgData name="이 재혁" userId="ff01ec59429aa678" providerId="LiveId" clId="{F06787BC-F356-4C58-AE8E-F0B887E08E9C}" dt="2022-09-07T06:53:59.167" v="755" actId="478"/>
          <ac:spMkLst>
            <pc:docMk/>
            <pc:sldMk cId="3062699354" sldId="592"/>
            <ac:spMk id="11" creationId="{140A722D-9521-7C2A-DD44-0CB0FE019A13}"/>
          </ac:spMkLst>
        </pc:spChg>
        <pc:spChg chg="add mod">
          <ac:chgData name="이 재혁" userId="ff01ec59429aa678" providerId="LiveId" clId="{F06787BC-F356-4C58-AE8E-F0B887E08E9C}" dt="2022-09-08T06:24:51.355" v="2358" actId="20577"/>
          <ac:spMkLst>
            <pc:docMk/>
            <pc:sldMk cId="3062699354" sldId="592"/>
            <ac:spMk id="15" creationId="{17CB9491-1109-7CD6-84AF-D9430C6DB460}"/>
          </ac:spMkLst>
        </pc:spChg>
        <pc:spChg chg="add mod">
          <ac:chgData name="이 재혁" userId="ff01ec59429aa678" providerId="LiveId" clId="{F06787BC-F356-4C58-AE8E-F0B887E08E9C}" dt="2022-09-07T06:59:09.999" v="904" actId="13926"/>
          <ac:spMkLst>
            <pc:docMk/>
            <pc:sldMk cId="3062699354" sldId="592"/>
            <ac:spMk id="16" creationId="{D61E355D-A168-D2B4-2329-9CBD027335AB}"/>
          </ac:spMkLst>
        </pc:spChg>
        <pc:spChg chg="add mod">
          <ac:chgData name="이 재혁" userId="ff01ec59429aa678" providerId="LiveId" clId="{F06787BC-F356-4C58-AE8E-F0B887E08E9C}" dt="2022-09-07T06:59:37.623" v="907" actId="208"/>
          <ac:spMkLst>
            <pc:docMk/>
            <pc:sldMk cId="3062699354" sldId="592"/>
            <ac:spMk id="17" creationId="{E33F231C-600F-262C-7358-D06C3AF6D370}"/>
          </ac:spMkLst>
        </pc:spChg>
        <pc:spChg chg="add mod">
          <ac:chgData name="이 재혁" userId="ff01ec59429aa678" providerId="LiveId" clId="{F06787BC-F356-4C58-AE8E-F0B887E08E9C}" dt="2022-09-07T06:59:42.807" v="909" actId="1076"/>
          <ac:spMkLst>
            <pc:docMk/>
            <pc:sldMk cId="3062699354" sldId="592"/>
            <ac:spMk id="19" creationId="{7469F38F-0712-0449-74A5-248E82F178B7}"/>
          </ac:spMkLst>
        </pc:spChg>
        <pc:picChg chg="add mod">
          <ac:chgData name="이 재혁" userId="ff01ec59429aa678" providerId="LiveId" clId="{F06787BC-F356-4C58-AE8E-F0B887E08E9C}" dt="2022-09-07T06:55:16.703" v="783" actId="1038"/>
          <ac:picMkLst>
            <pc:docMk/>
            <pc:sldMk cId="3062699354" sldId="592"/>
            <ac:picMk id="5" creationId="{E90005D2-BBDC-F9B9-133A-31C7B87876F0}"/>
          </ac:picMkLst>
        </pc:picChg>
        <pc:picChg chg="add mod">
          <ac:chgData name="이 재혁" userId="ff01ec59429aa678" providerId="LiveId" clId="{F06787BC-F356-4C58-AE8E-F0B887E08E9C}" dt="2022-09-07T06:56:40.135" v="826" actId="1076"/>
          <ac:picMkLst>
            <pc:docMk/>
            <pc:sldMk cId="3062699354" sldId="592"/>
            <ac:picMk id="7" creationId="{D53FB0BF-5D47-7B47-2956-1BB22EBAB877}"/>
          </ac:picMkLst>
        </pc:picChg>
        <pc:picChg chg="add mod">
          <ac:chgData name="이 재혁" userId="ff01ec59429aa678" providerId="LiveId" clId="{F06787BC-F356-4C58-AE8E-F0B887E08E9C}" dt="2022-09-07T06:55:10.734" v="778" actId="1076"/>
          <ac:picMkLst>
            <pc:docMk/>
            <pc:sldMk cId="3062699354" sldId="592"/>
            <ac:picMk id="13" creationId="{D9C65CDD-478E-A30F-7F5B-16E4B8788E85}"/>
          </ac:picMkLst>
        </pc:picChg>
      </pc:sldChg>
      <pc:sldChg chg="addSp delSp modSp add mod">
        <pc:chgData name="이 재혁" userId="ff01ec59429aa678" providerId="LiveId" clId="{F06787BC-F356-4C58-AE8E-F0B887E08E9C}" dt="2022-09-08T06:25:17.820" v="2360" actId="113"/>
        <pc:sldMkLst>
          <pc:docMk/>
          <pc:sldMk cId="3489684879" sldId="593"/>
        </pc:sldMkLst>
        <pc:spChg chg="del">
          <ac:chgData name="이 재혁" userId="ff01ec59429aa678" providerId="LiveId" clId="{F06787BC-F356-4C58-AE8E-F0B887E08E9C}" dt="2022-09-07T07:26:21.167" v="918" actId="478"/>
          <ac:spMkLst>
            <pc:docMk/>
            <pc:sldMk cId="3489684879" sldId="593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7T07:26:18.087" v="916" actId="478"/>
          <ac:spMkLst>
            <pc:docMk/>
            <pc:sldMk cId="3489684879" sldId="593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7T07:26:27.758" v="922" actId="478"/>
          <ac:spMkLst>
            <pc:docMk/>
            <pc:sldMk cId="3489684879" sldId="593"/>
            <ac:spMk id="9" creationId="{DE92F7A6-2038-0780-D3D5-85A8985448C6}"/>
          </ac:spMkLst>
        </pc:spChg>
        <pc:spChg chg="add del mod">
          <ac:chgData name="이 재혁" userId="ff01ec59429aa678" providerId="LiveId" clId="{F06787BC-F356-4C58-AE8E-F0B887E08E9C}" dt="2022-09-07T07:26:26.349" v="921" actId="478"/>
          <ac:spMkLst>
            <pc:docMk/>
            <pc:sldMk cId="3489684879" sldId="593"/>
            <ac:spMk id="13" creationId="{56480CD4-4EDE-0DCB-78F2-1550E2CFCB8B}"/>
          </ac:spMkLst>
        </pc:spChg>
        <pc:spChg chg="add del">
          <ac:chgData name="이 재혁" userId="ff01ec59429aa678" providerId="LiveId" clId="{F06787BC-F356-4C58-AE8E-F0B887E08E9C}" dt="2022-09-07T07:27:08.110" v="937" actId="478"/>
          <ac:spMkLst>
            <pc:docMk/>
            <pc:sldMk cId="3489684879" sldId="593"/>
            <ac:spMk id="15" creationId="{B6ED8BB0-6C90-0326-1999-461FA65D04A6}"/>
          </ac:spMkLst>
        </pc:spChg>
        <pc:spChg chg="add mod">
          <ac:chgData name="이 재혁" userId="ff01ec59429aa678" providerId="LiveId" clId="{F06787BC-F356-4C58-AE8E-F0B887E08E9C}" dt="2022-09-07T07:27:54.004" v="974" actId="1076"/>
          <ac:spMkLst>
            <pc:docMk/>
            <pc:sldMk cId="3489684879" sldId="593"/>
            <ac:spMk id="17" creationId="{0750FD08-9954-FFCF-FEE7-812EE231F62C}"/>
          </ac:spMkLst>
        </pc:spChg>
        <pc:spChg chg="add mod">
          <ac:chgData name="이 재혁" userId="ff01ec59429aa678" providerId="LiveId" clId="{F06787BC-F356-4C58-AE8E-F0B887E08E9C}" dt="2022-09-08T06:25:17.820" v="2360" actId="113"/>
          <ac:spMkLst>
            <pc:docMk/>
            <pc:sldMk cId="3489684879" sldId="593"/>
            <ac:spMk id="18" creationId="{2745F2FD-2586-0184-019C-C15F078112D9}"/>
          </ac:spMkLst>
        </pc:spChg>
        <pc:spChg chg="add mod">
          <ac:chgData name="이 재혁" userId="ff01ec59429aa678" providerId="LiveId" clId="{F06787BC-F356-4C58-AE8E-F0B887E08E9C}" dt="2022-09-08T06:25:17.820" v="2360" actId="113"/>
          <ac:spMkLst>
            <pc:docMk/>
            <pc:sldMk cId="3489684879" sldId="593"/>
            <ac:spMk id="20" creationId="{C34C897C-B491-1463-9E25-BF1A03E92581}"/>
          </ac:spMkLst>
        </pc:spChg>
        <pc:picChg chg="add mod">
          <ac:chgData name="이 재혁" userId="ff01ec59429aa678" providerId="LiveId" clId="{F06787BC-F356-4C58-AE8E-F0B887E08E9C}" dt="2022-09-07T07:26:45.956" v="932" actId="1076"/>
          <ac:picMkLst>
            <pc:docMk/>
            <pc:sldMk cId="3489684879" sldId="593"/>
            <ac:picMk id="5" creationId="{93E69FD3-65B2-AA34-BB13-FE5949258FC6}"/>
          </ac:picMkLst>
        </pc:picChg>
        <pc:picChg chg="add mod">
          <ac:chgData name="이 재혁" userId="ff01ec59429aa678" providerId="LiveId" clId="{F06787BC-F356-4C58-AE8E-F0B887E08E9C}" dt="2022-09-07T07:26:46.700" v="933" actId="1076"/>
          <ac:picMkLst>
            <pc:docMk/>
            <pc:sldMk cId="3489684879" sldId="593"/>
            <ac:picMk id="7" creationId="{C4C9D191-F855-665D-3A02-F196DDBA5EFC}"/>
          </ac:picMkLst>
        </pc:picChg>
        <pc:picChg chg="add mod">
          <ac:chgData name="이 재혁" userId="ff01ec59429aa678" providerId="LiveId" clId="{F06787BC-F356-4C58-AE8E-F0B887E08E9C}" dt="2022-09-07T07:26:32.685" v="924" actId="1440"/>
          <ac:picMkLst>
            <pc:docMk/>
            <pc:sldMk cId="3489684879" sldId="593"/>
            <ac:picMk id="11" creationId="{2BD7C2F6-BB1D-7AD6-8FD0-E3E32BF7145A}"/>
          </ac:picMkLst>
        </pc:picChg>
      </pc:sldChg>
      <pc:sldChg chg="addSp delSp modSp add mod">
        <pc:chgData name="이 재혁" userId="ff01ec59429aa678" providerId="LiveId" clId="{F06787BC-F356-4C58-AE8E-F0B887E08E9C}" dt="2022-09-08T06:26:05.357" v="2364" actId="207"/>
        <pc:sldMkLst>
          <pc:docMk/>
          <pc:sldMk cId="1223940789" sldId="594"/>
        </pc:sldMkLst>
        <pc:spChg chg="mod">
          <ac:chgData name="이 재혁" userId="ff01ec59429aa678" providerId="LiveId" clId="{F06787BC-F356-4C58-AE8E-F0B887E08E9C}" dt="2022-09-08T06:25:40.831" v="2361" actId="207"/>
          <ac:spMkLst>
            <pc:docMk/>
            <pc:sldMk cId="1223940789" sldId="594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7T07:30:06.198" v="1069" actId="478"/>
          <ac:spMkLst>
            <pc:docMk/>
            <pc:sldMk cId="1223940789" sldId="594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7T07:30:08.349" v="1071" actId="478"/>
          <ac:spMkLst>
            <pc:docMk/>
            <pc:sldMk cId="1223940789" sldId="594"/>
            <ac:spMk id="5" creationId="{28E91819-2296-4226-2216-AEED67D2E424}"/>
          </ac:spMkLst>
        </pc:spChg>
        <pc:spChg chg="add mod">
          <ac:chgData name="이 재혁" userId="ff01ec59429aa678" providerId="LiveId" clId="{F06787BC-F356-4C58-AE8E-F0B887E08E9C}" dt="2022-09-07T07:30:12.612" v="1072" actId="1076"/>
          <ac:spMkLst>
            <pc:docMk/>
            <pc:sldMk cId="1223940789" sldId="594"/>
            <ac:spMk id="9" creationId="{D1D5B16B-A1C4-D14B-B1FD-78536C71E2AE}"/>
          </ac:spMkLst>
        </pc:spChg>
        <pc:spChg chg="add mod">
          <ac:chgData name="이 재혁" userId="ff01ec59429aa678" providerId="LiveId" clId="{F06787BC-F356-4C58-AE8E-F0B887E08E9C}" dt="2022-09-08T06:26:05.357" v="2364" actId="207"/>
          <ac:spMkLst>
            <pc:docMk/>
            <pc:sldMk cId="1223940789" sldId="594"/>
            <ac:spMk id="11" creationId="{61C5F2C0-6607-3AAA-34B1-6D6807428705}"/>
          </ac:spMkLst>
        </pc:spChg>
        <pc:spChg chg="add">
          <ac:chgData name="이 재혁" userId="ff01ec59429aa678" providerId="LiveId" clId="{F06787BC-F356-4C58-AE8E-F0B887E08E9C}" dt="2022-09-07T07:57:32.162" v="1190" actId="22"/>
          <ac:spMkLst>
            <pc:docMk/>
            <pc:sldMk cId="1223940789" sldId="594"/>
            <ac:spMk id="13" creationId="{DBB5D01D-9619-3711-7259-90E1A7D9F2DE}"/>
          </ac:spMkLst>
        </pc:spChg>
        <pc:picChg chg="add">
          <ac:chgData name="이 재혁" userId="ff01ec59429aa678" providerId="LiveId" clId="{F06787BC-F356-4C58-AE8E-F0B887E08E9C}" dt="2022-09-07T07:30:06.467" v="1070" actId="22"/>
          <ac:picMkLst>
            <pc:docMk/>
            <pc:sldMk cId="1223940789" sldId="594"/>
            <ac:picMk id="7" creationId="{326F9069-AFC7-D675-6E9C-E02DDFC67C00}"/>
          </ac:picMkLst>
        </pc:picChg>
      </pc:sldChg>
      <pc:sldChg chg="addSp delSp modSp add mod modShow">
        <pc:chgData name="이 재혁" userId="ff01ec59429aa678" providerId="LiveId" clId="{F06787BC-F356-4C58-AE8E-F0B887E08E9C}" dt="2022-09-07T08:25:51.136" v="1456" actId="729"/>
        <pc:sldMkLst>
          <pc:docMk/>
          <pc:sldMk cId="165486758" sldId="595"/>
        </pc:sldMkLst>
        <pc:spChg chg="del">
          <ac:chgData name="이 재혁" userId="ff01ec59429aa678" providerId="LiveId" clId="{F06787BC-F356-4C58-AE8E-F0B887E08E9C}" dt="2022-09-07T08:25:46.958" v="1453" actId="478"/>
          <ac:spMkLst>
            <pc:docMk/>
            <pc:sldMk cId="165486758" sldId="595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7T08:25:45.486" v="1452" actId="478"/>
          <ac:spMkLst>
            <pc:docMk/>
            <pc:sldMk cId="165486758" sldId="595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7T08:25:47.892" v="1454" actId="478"/>
          <ac:spMkLst>
            <pc:docMk/>
            <pc:sldMk cId="165486758" sldId="595"/>
            <ac:spMk id="9" creationId="{C8DD14A8-5F53-66A7-95B3-0FE7093897FB}"/>
          </ac:spMkLst>
        </pc:spChg>
        <pc:spChg chg="add del mod">
          <ac:chgData name="이 재혁" userId="ff01ec59429aa678" providerId="LiveId" clId="{F06787BC-F356-4C58-AE8E-F0B887E08E9C}" dt="2022-09-07T08:25:48.909" v="1455" actId="478"/>
          <ac:spMkLst>
            <pc:docMk/>
            <pc:sldMk cId="165486758" sldId="595"/>
            <ac:spMk id="11" creationId="{14EC6A75-B34C-B723-1C2D-8CC3A61CDD0B}"/>
          </ac:spMkLst>
        </pc:spChg>
        <pc:picChg chg="add mod">
          <ac:chgData name="이 재혁" userId="ff01ec59429aa678" providerId="LiveId" clId="{F06787BC-F356-4C58-AE8E-F0B887E08E9C}" dt="2022-09-07T08:25:43.076" v="1451" actId="14100"/>
          <ac:picMkLst>
            <pc:docMk/>
            <pc:sldMk cId="165486758" sldId="595"/>
            <ac:picMk id="5" creationId="{4A97793C-069E-0B01-9C60-C0B8AFC7F173}"/>
          </ac:picMkLst>
        </pc:picChg>
        <pc:picChg chg="add mod">
          <ac:chgData name="이 재혁" userId="ff01ec59429aa678" providerId="LiveId" clId="{F06787BC-F356-4C58-AE8E-F0B887E08E9C}" dt="2022-09-07T08:25:40.251" v="1450" actId="14100"/>
          <ac:picMkLst>
            <pc:docMk/>
            <pc:sldMk cId="165486758" sldId="595"/>
            <ac:picMk id="7" creationId="{6618E967-C48E-CAFB-82DD-AE8F6AC28867}"/>
          </ac:picMkLst>
        </pc:picChg>
      </pc:sldChg>
      <pc:sldChg chg="addSp delSp modSp add mod ord">
        <pc:chgData name="이 재혁" userId="ff01ec59429aa678" providerId="LiveId" clId="{F06787BC-F356-4C58-AE8E-F0B887E08E9C}" dt="2022-09-08T06:30:30.731" v="2371"/>
        <pc:sldMkLst>
          <pc:docMk/>
          <pc:sldMk cId="973898858" sldId="596"/>
        </pc:sldMkLst>
        <pc:spChg chg="del">
          <ac:chgData name="이 재혁" userId="ff01ec59429aa678" providerId="LiveId" clId="{F06787BC-F356-4C58-AE8E-F0B887E08E9C}" dt="2022-09-07T08:34:52.751" v="1475" actId="478"/>
          <ac:spMkLst>
            <pc:docMk/>
            <pc:sldMk cId="973898858" sldId="596"/>
            <ac:spMk id="2" creationId="{81B21151-F3E2-F68F-5622-F478EF1DD8AE}"/>
          </ac:spMkLst>
        </pc:spChg>
        <pc:spChg chg="mod">
          <ac:chgData name="이 재혁" userId="ff01ec59429aa678" providerId="LiveId" clId="{F06787BC-F356-4C58-AE8E-F0B887E08E9C}" dt="2022-09-08T05:47:27.564" v="1934" actId="5793"/>
          <ac:spMkLst>
            <pc:docMk/>
            <pc:sldMk cId="973898858" sldId="596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7T08:34:54.461" v="1476" actId="478"/>
          <ac:spMkLst>
            <pc:docMk/>
            <pc:sldMk cId="973898858" sldId="596"/>
            <ac:spMk id="7" creationId="{99C7BE48-27B4-15F2-FB49-D8AB8C1B4648}"/>
          </ac:spMkLst>
        </pc:spChg>
        <pc:spChg chg="add mod">
          <ac:chgData name="이 재혁" userId="ff01ec59429aa678" providerId="LiveId" clId="{F06787BC-F356-4C58-AE8E-F0B887E08E9C}" dt="2022-09-07T08:39:11.379" v="1592" actId="1037"/>
          <ac:spMkLst>
            <pc:docMk/>
            <pc:sldMk cId="973898858" sldId="596"/>
            <ac:spMk id="13" creationId="{ED4F004D-F3F4-28AD-21DF-8A17F6C00FBD}"/>
          </ac:spMkLst>
        </pc:spChg>
        <pc:picChg chg="add mod">
          <ac:chgData name="이 재혁" userId="ff01ec59429aa678" providerId="LiveId" clId="{F06787BC-F356-4C58-AE8E-F0B887E08E9C}" dt="2022-09-08T06:29:28.323" v="2369" actId="14100"/>
          <ac:picMkLst>
            <pc:docMk/>
            <pc:sldMk cId="973898858" sldId="596"/>
            <ac:picMk id="5" creationId="{53768268-A794-0384-FF71-DAFB81283E77}"/>
          </ac:picMkLst>
        </pc:picChg>
        <pc:picChg chg="add del mod">
          <ac:chgData name="이 재혁" userId="ff01ec59429aa678" providerId="LiveId" clId="{F06787BC-F356-4C58-AE8E-F0B887E08E9C}" dt="2022-09-07T08:36:12.051" v="1507" actId="478"/>
          <ac:picMkLst>
            <pc:docMk/>
            <pc:sldMk cId="973898858" sldId="596"/>
            <ac:picMk id="9" creationId="{1FB5D02F-CF12-A156-A24F-B6CAE7BABD29}"/>
          </ac:picMkLst>
        </pc:picChg>
        <pc:picChg chg="add mod">
          <ac:chgData name="이 재혁" userId="ff01ec59429aa678" providerId="LiveId" clId="{F06787BC-F356-4C58-AE8E-F0B887E08E9C}" dt="2022-09-07T08:37:57.220" v="1552" actId="1035"/>
          <ac:picMkLst>
            <pc:docMk/>
            <pc:sldMk cId="973898858" sldId="596"/>
            <ac:picMk id="11" creationId="{D21608B4-B330-E597-751F-4B482D8D5217}"/>
          </ac:picMkLst>
        </pc:picChg>
        <pc:picChg chg="add mod modCrop">
          <ac:chgData name="이 재혁" userId="ff01ec59429aa678" providerId="LiveId" clId="{F06787BC-F356-4C58-AE8E-F0B887E08E9C}" dt="2022-09-07T08:37:40.884" v="1524" actId="14100"/>
          <ac:picMkLst>
            <pc:docMk/>
            <pc:sldMk cId="973898858" sldId="596"/>
            <ac:picMk id="15" creationId="{F9524E1D-60F2-C295-4C9C-49B1F0532FFE}"/>
          </ac:picMkLst>
        </pc:picChg>
        <pc:picChg chg="add mod modCrop">
          <ac:chgData name="이 재혁" userId="ff01ec59429aa678" providerId="LiveId" clId="{F06787BC-F356-4C58-AE8E-F0B887E08E9C}" dt="2022-09-07T08:37:46.789" v="1528" actId="1037"/>
          <ac:picMkLst>
            <pc:docMk/>
            <pc:sldMk cId="973898858" sldId="596"/>
            <ac:picMk id="17" creationId="{E6DF0380-CD2C-010D-272F-9775E09CBBA7}"/>
          </ac:picMkLst>
        </pc:picChg>
      </pc:sldChg>
      <pc:sldChg chg="addSp delSp modSp add mod ord">
        <pc:chgData name="이 재혁" userId="ff01ec59429aa678" providerId="LiveId" clId="{F06787BC-F356-4C58-AE8E-F0B887E08E9C}" dt="2022-09-08T06:30:30.731" v="2371"/>
        <pc:sldMkLst>
          <pc:docMk/>
          <pc:sldMk cId="2062510405" sldId="597"/>
        </pc:sldMkLst>
        <pc:spChg chg="del">
          <ac:chgData name="이 재혁" userId="ff01ec59429aa678" providerId="LiveId" clId="{F06787BC-F356-4C58-AE8E-F0B887E08E9C}" dt="2022-09-07T08:46:18.415" v="1607" actId="478"/>
          <ac:spMkLst>
            <pc:docMk/>
            <pc:sldMk cId="2062510405" sldId="597"/>
            <ac:spMk id="2" creationId="{81B21151-F3E2-F68F-5622-F478EF1DD8AE}"/>
          </ac:spMkLst>
        </pc:spChg>
        <pc:spChg chg="del mod">
          <ac:chgData name="이 재혁" userId="ff01ec59429aa678" providerId="LiveId" clId="{F06787BC-F356-4C58-AE8E-F0B887E08E9C}" dt="2022-09-07T08:46:31.071" v="1610" actId="478"/>
          <ac:spMkLst>
            <pc:docMk/>
            <pc:sldMk cId="2062510405" sldId="597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7T08:46:19.628" v="1608" actId="478"/>
          <ac:spMkLst>
            <pc:docMk/>
            <pc:sldMk cId="2062510405" sldId="597"/>
            <ac:spMk id="7" creationId="{D448FA79-7FF1-B633-0939-25BBEDA29F68}"/>
          </ac:spMkLst>
        </pc:spChg>
        <pc:spChg chg="add del mod">
          <ac:chgData name="이 재혁" userId="ff01ec59429aa678" providerId="LiveId" clId="{F06787BC-F356-4C58-AE8E-F0B887E08E9C}" dt="2022-09-07T08:46:32.957" v="1611" actId="478"/>
          <ac:spMkLst>
            <pc:docMk/>
            <pc:sldMk cId="2062510405" sldId="597"/>
            <ac:spMk id="9" creationId="{ACB00A35-0D3A-6BF2-6596-E2FBDF26B7A6}"/>
          </ac:spMkLst>
        </pc:spChg>
        <pc:spChg chg="add mod">
          <ac:chgData name="이 재혁" userId="ff01ec59429aa678" providerId="LiveId" clId="{F06787BC-F356-4C58-AE8E-F0B887E08E9C}" dt="2022-09-07T08:48:12.500" v="1674" actId="14100"/>
          <ac:spMkLst>
            <pc:docMk/>
            <pc:sldMk cId="2062510405" sldId="597"/>
            <ac:spMk id="15" creationId="{9A805D95-51F2-CCC7-06E5-A5CDDB0ABDBD}"/>
          </ac:spMkLst>
        </pc:spChg>
        <pc:spChg chg="add mod">
          <ac:chgData name="이 재혁" userId="ff01ec59429aa678" providerId="LiveId" clId="{F06787BC-F356-4C58-AE8E-F0B887E08E9C}" dt="2022-09-08T05:47:24.404" v="1933" actId="5793"/>
          <ac:spMkLst>
            <pc:docMk/>
            <pc:sldMk cId="2062510405" sldId="597"/>
            <ac:spMk id="16" creationId="{58B9423D-5B47-36EE-5655-DB20B90288A6}"/>
          </ac:spMkLst>
        </pc:spChg>
        <pc:picChg chg="add mod">
          <ac:chgData name="이 재혁" userId="ff01ec59429aa678" providerId="LiveId" clId="{F06787BC-F356-4C58-AE8E-F0B887E08E9C}" dt="2022-09-07T08:49:16.196" v="1722" actId="1036"/>
          <ac:picMkLst>
            <pc:docMk/>
            <pc:sldMk cId="2062510405" sldId="597"/>
            <ac:picMk id="5" creationId="{41D2F006-E971-31F5-9B29-53CE7682BDC6}"/>
          </ac:picMkLst>
        </pc:picChg>
        <pc:picChg chg="add mod">
          <ac:chgData name="이 재혁" userId="ff01ec59429aa678" providerId="LiveId" clId="{F06787BC-F356-4C58-AE8E-F0B887E08E9C}" dt="2022-09-07T08:49:13.972" v="1716" actId="1036"/>
          <ac:picMkLst>
            <pc:docMk/>
            <pc:sldMk cId="2062510405" sldId="597"/>
            <ac:picMk id="11" creationId="{42593943-A300-DA24-5D6B-8514B5EC75D1}"/>
          </ac:picMkLst>
        </pc:picChg>
        <pc:picChg chg="add mod">
          <ac:chgData name="이 재혁" userId="ff01ec59429aa678" providerId="LiveId" clId="{F06787BC-F356-4C58-AE8E-F0B887E08E9C}" dt="2022-09-07T08:49:13.972" v="1716" actId="1036"/>
          <ac:picMkLst>
            <pc:docMk/>
            <pc:sldMk cId="2062510405" sldId="597"/>
            <ac:picMk id="13" creationId="{F295899D-E3AB-C5A6-667B-B8628FA4A968}"/>
          </ac:picMkLst>
        </pc:picChg>
      </pc:sldChg>
      <pc:sldChg chg="addSp delSp modSp add mod modAnim">
        <pc:chgData name="이 재혁" userId="ff01ec59429aa678" providerId="LiveId" clId="{F06787BC-F356-4C58-AE8E-F0B887E08E9C}" dt="2022-09-08T05:41:53.805" v="1847" actId="478"/>
        <pc:sldMkLst>
          <pc:docMk/>
          <pc:sldMk cId="993097247" sldId="598"/>
        </pc:sldMkLst>
        <pc:spChg chg="mod">
          <ac:chgData name="이 재혁" userId="ff01ec59429aa678" providerId="LiveId" clId="{F06787BC-F356-4C58-AE8E-F0B887E08E9C}" dt="2022-09-08T05:31:50.048" v="1758" actId="207"/>
          <ac:spMkLst>
            <pc:docMk/>
            <pc:sldMk cId="993097247" sldId="598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8T05:37:34.107" v="1759" actId="478"/>
          <ac:spMkLst>
            <pc:docMk/>
            <pc:sldMk cId="993097247" sldId="598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8T05:37:37.036" v="1760" actId="478"/>
          <ac:spMkLst>
            <pc:docMk/>
            <pc:sldMk cId="993097247" sldId="598"/>
            <ac:spMk id="5" creationId="{8D414D52-528C-0256-86E1-E147DD61AE88}"/>
          </ac:spMkLst>
        </pc:spChg>
        <pc:spChg chg="add mod">
          <ac:chgData name="이 재혁" userId="ff01ec59429aa678" providerId="LiveId" clId="{F06787BC-F356-4C58-AE8E-F0B887E08E9C}" dt="2022-09-08T05:38:52.714" v="1811" actId="1037"/>
          <ac:spMkLst>
            <pc:docMk/>
            <pc:sldMk cId="993097247" sldId="598"/>
            <ac:spMk id="9" creationId="{56A1EB5D-7CEC-2537-3695-27FFC569F94B}"/>
          </ac:spMkLst>
        </pc:spChg>
        <pc:spChg chg="add mod">
          <ac:chgData name="이 재혁" userId="ff01ec59429aa678" providerId="LiveId" clId="{F06787BC-F356-4C58-AE8E-F0B887E08E9C}" dt="2022-09-08T05:39:21.659" v="1815" actId="1582"/>
          <ac:spMkLst>
            <pc:docMk/>
            <pc:sldMk cId="993097247" sldId="598"/>
            <ac:spMk id="10" creationId="{08E4EF4F-BFAB-DF9B-57AD-3841507BB74E}"/>
          </ac:spMkLst>
        </pc:spChg>
        <pc:spChg chg="add mod">
          <ac:chgData name="이 재혁" userId="ff01ec59429aa678" providerId="LiveId" clId="{F06787BC-F356-4C58-AE8E-F0B887E08E9C}" dt="2022-09-08T05:40:37.723" v="1837" actId="1037"/>
          <ac:spMkLst>
            <pc:docMk/>
            <pc:sldMk cId="993097247" sldId="598"/>
            <ac:spMk id="12" creationId="{5352B0AD-BDCA-CE67-0EE7-2A1F05F36F93}"/>
          </ac:spMkLst>
        </pc:spChg>
        <pc:spChg chg="add del mod">
          <ac:chgData name="이 재혁" userId="ff01ec59429aa678" providerId="LiveId" clId="{F06787BC-F356-4C58-AE8E-F0B887E08E9C}" dt="2022-09-08T05:41:53.805" v="1847" actId="478"/>
          <ac:spMkLst>
            <pc:docMk/>
            <pc:sldMk cId="993097247" sldId="598"/>
            <ac:spMk id="14" creationId="{3D36AF72-459E-EC64-0C95-FDCF11B8D1D9}"/>
          </ac:spMkLst>
        </pc:spChg>
        <pc:spChg chg="add mod">
          <ac:chgData name="이 재혁" userId="ff01ec59429aa678" providerId="LiveId" clId="{F06787BC-F356-4C58-AE8E-F0B887E08E9C}" dt="2022-09-08T05:40:07.916" v="1825" actId="14100"/>
          <ac:spMkLst>
            <pc:docMk/>
            <pc:sldMk cId="993097247" sldId="598"/>
            <ac:spMk id="16" creationId="{F502222D-25C5-7720-6B72-D682F8987233}"/>
          </ac:spMkLst>
        </pc:spChg>
        <pc:spChg chg="add mod">
          <ac:chgData name="이 재혁" userId="ff01ec59429aa678" providerId="LiveId" clId="{F06787BC-F356-4C58-AE8E-F0B887E08E9C}" dt="2022-09-08T05:40:26.259" v="1833" actId="1038"/>
          <ac:spMkLst>
            <pc:docMk/>
            <pc:sldMk cId="993097247" sldId="598"/>
            <ac:spMk id="18" creationId="{F8504DD2-6E79-0EB6-AEF3-2922CA875EEE}"/>
          </ac:spMkLst>
        </pc:spChg>
        <pc:spChg chg="add mod">
          <ac:chgData name="이 재혁" userId="ff01ec59429aa678" providerId="LiveId" clId="{F06787BC-F356-4C58-AE8E-F0B887E08E9C}" dt="2022-09-08T05:40:35.039" v="1835" actId="208"/>
          <ac:spMkLst>
            <pc:docMk/>
            <pc:sldMk cId="993097247" sldId="598"/>
            <ac:spMk id="20" creationId="{CAF8B81C-95DA-D4FD-B0AD-E02978002546}"/>
          </ac:spMkLst>
        </pc:spChg>
        <pc:spChg chg="add mod">
          <ac:chgData name="이 재혁" userId="ff01ec59429aa678" providerId="LiveId" clId="{F06787BC-F356-4C58-AE8E-F0B887E08E9C}" dt="2022-09-08T05:41:10.995" v="1842" actId="14100"/>
          <ac:spMkLst>
            <pc:docMk/>
            <pc:sldMk cId="993097247" sldId="598"/>
            <ac:spMk id="22" creationId="{B9C3E133-5A99-DD3A-2EAB-C25428458515}"/>
          </ac:spMkLst>
        </pc:spChg>
        <pc:picChg chg="add mod">
          <ac:chgData name="이 재혁" userId="ff01ec59429aa678" providerId="LiveId" clId="{F06787BC-F356-4C58-AE8E-F0B887E08E9C}" dt="2022-09-08T05:38:36.828" v="1803" actId="1076"/>
          <ac:picMkLst>
            <pc:docMk/>
            <pc:sldMk cId="993097247" sldId="598"/>
            <ac:picMk id="7" creationId="{2FE976FB-E3A8-E875-58D7-A5FA3979D423}"/>
          </ac:picMkLst>
        </pc:picChg>
      </pc:sldChg>
      <pc:sldChg chg="addSp delSp modSp add mod ord">
        <pc:chgData name="이 재혁" userId="ff01ec59429aa678" providerId="LiveId" clId="{F06787BC-F356-4C58-AE8E-F0B887E08E9C}" dt="2022-09-08T06:08:57.581" v="2182" actId="255"/>
        <pc:sldMkLst>
          <pc:docMk/>
          <pc:sldMk cId="2383832914" sldId="599"/>
        </pc:sldMkLst>
        <pc:spChg chg="del">
          <ac:chgData name="이 재혁" userId="ff01ec59429aa678" providerId="LiveId" clId="{F06787BC-F356-4C58-AE8E-F0B887E08E9C}" dt="2022-09-08T05:44:25.070" v="1858" actId="478"/>
          <ac:spMkLst>
            <pc:docMk/>
            <pc:sldMk cId="2383832914" sldId="599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8T05:44:23.815" v="1857" actId="478"/>
          <ac:spMkLst>
            <pc:docMk/>
            <pc:sldMk cId="2383832914" sldId="599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8T05:44:33.603" v="1862" actId="478"/>
          <ac:spMkLst>
            <pc:docMk/>
            <pc:sldMk cId="2383832914" sldId="599"/>
            <ac:spMk id="9" creationId="{C51C2D65-467D-6B83-A675-1E912767259E}"/>
          </ac:spMkLst>
        </pc:spChg>
        <pc:spChg chg="add del mod">
          <ac:chgData name="이 재혁" userId="ff01ec59429aa678" providerId="LiveId" clId="{F06787BC-F356-4C58-AE8E-F0B887E08E9C}" dt="2022-09-08T05:44:26.645" v="1859" actId="478"/>
          <ac:spMkLst>
            <pc:docMk/>
            <pc:sldMk cId="2383832914" sldId="599"/>
            <ac:spMk id="11" creationId="{0DBBE09C-666C-2C65-973A-E755629671D2}"/>
          </ac:spMkLst>
        </pc:spChg>
        <pc:spChg chg="add mod">
          <ac:chgData name="이 재혁" userId="ff01ec59429aa678" providerId="LiveId" clId="{F06787BC-F356-4C58-AE8E-F0B887E08E9C}" dt="2022-09-08T06:08:57.581" v="2182" actId="255"/>
          <ac:spMkLst>
            <pc:docMk/>
            <pc:sldMk cId="2383832914" sldId="599"/>
            <ac:spMk id="13" creationId="{8AA78088-678B-D3EE-38FF-4BB698B1F2E2}"/>
          </ac:spMkLst>
        </pc:spChg>
        <pc:picChg chg="add mod">
          <ac:chgData name="이 재혁" userId="ff01ec59429aa678" providerId="LiveId" clId="{F06787BC-F356-4C58-AE8E-F0B887E08E9C}" dt="2022-09-08T05:44:40.852" v="1864" actId="1076"/>
          <ac:picMkLst>
            <pc:docMk/>
            <pc:sldMk cId="2383832914" sldId="599"/>
            <ac:picMk id="5" creationId="{853D7134-51DC-D693-D94A-74F26CCA0CB4}"/>
          </ac:picMkLst>
        </pc:picChg>
        <pc:picChg chg="add mod">
          <ac:chgData name="이 재혁" userId="ff01ec59429aa678" providerId="LiveId" clId="{F06787BC-F356-4C58-AE8E-F0B887E08E9C}" dt="2022-09-08T05:44:37.659" v="1863" actId="1076"/>
          <ac:picMkLst>
            <pc:docMk/>
            <pc:sldMk cId="2383832914" sldId="599"/>
            <ac:picMk id="7" creationId="{875726E1-23B1-4851-9AC9-4F05C6349BC9}"/>
          </ac:picMkLst>
        </pc:picChg>
      </pc:sldChg>
      <pc:sldChg chg="addSp delSp modSp add mod">
        <pc:chgData name="이 재혁" userId="ff01ec59429aa678" providerId="LiveId" clId="{F06787BC-F356-4C58-AE8E-F0B887E08E9C}" dt="2022-09-08T05:52:41.651" v="2044" actId="14100"/>
        <pc:sldMkLst>
          <pc:docMk/>
          <pc:sldMk cId="4215608895" sldId="600"/>
        </pc:sldMkLst>
        <pc:spChg chg="del">
          <ac:chgData name="이 재혁" userId="ff01ec59429aa678" providerId="LiveId" clId="{F06787BC-F356-4C58-AE8E-F0B887E08E9C}" dt="2022-09-08T05:46:36.398" v="1912" actId="478"/>
          <ac:spMkLst>
            <pc:docMk/>
            <pc:sldMk cId="4215608895" sldId="600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8T05:46:34.239" v="1911" actId="478"/>
          <ac:spMkLst>
            <pc:docMk/>
            <pc:sldMk cId="4215608895" sldId="600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8T05:47:33.412" v="1936" actId="113"/>
          <ac:spMkLst>
            <pc:docMk/>
            <pc:sldMk cId="4215608895" sldId="600"/>
            <ac:spMk id="5" creationId="{12E95922-3403-9681-EEE4-BC61D22E27D1}"/>
          </ac:spMkLst>
        </pc:spChg>
        <pc:spChg chg="add del mod">
          <ac:chgData name="이 재혁" userId="ff01ec59429aa678" providerId="LiveId" clId="{F06787BC-F356-4C58-AE8E-F0B887E08E9C}" dt="2022-09-08T05:46:37.709" v="1913" actId="478"/>
          <ac:spMkLst>
            <pc:docMk/>
            <pc:sldMk cId="4215608895" sldId="600"/>
            <ac:spMk id="7" creationId="{FEA2931E-31FA-C3A7-9E0A-2882EABA6E8C}"/>
          </ac:spMkLst>
        </pc:spChg>
        <pc:spChg chg="add mod">
          <ac:chgData name="이 재혁" userId="ff01ec59429aa678" providerId="LiveId" clId="{F06787BC-F356-4C58-AE8E-F0B887E08E9C}" dt="2022-09-08T05:51:51.716" v="1996" actId="1076"/>
          <ac:spMkLst>
            <pc:docMk/>
            <pc:sldMk cId="4215608895" sldId="600"/>
            <ac:spMk id="13" creationId="{50621C55-3C6D-9250-0987-6051DA938417}"/>
          </ac:spMkLst>
        </pc:spChg>
        <pc:picChg chg="add del mod">
          <ac:chgData name="이 재혁" userId="ff01ec59429aa678" providerId="LiveId" clId="{F06787BC-F356-4C58-AE8E-F0B887E08E9C}" dt="2022-09-08T05:46:51.387" v="1918" actId="22"/>
          <ac:picMkLst>
            <pc:docMk/>
            <pc:sldMk cId="4215608895" sldId="600"/>
            <ac:picMk id="9" creationId="{FC110399-85AE-E35B-0EC3-7BA6B23159F2}"/>
          </ac:picMkLst>
        </pc:picChg>
        <pc:picChg chg="add mod">
          <ac:chgData name="이 재혁" userId="ff01ec59429aa678" providerId="LiveId" clId="{F06787BC-F356-4C58-AE8E-F0B887E08E9C}" dt="2022-09-08T05:52:35.980" v="2038" actId="1035"/>
          <ac:picMkLst>
            <pc:docMk/>
            <pc:sldMk cId="4215608895" sldId="600"/>
            <ac:picMk id="11" creationId="{9CEB8B77-042D-72DE-AD3F-9E846F5D287C}"/>
          </ac:picMkLst>
        </pc:picChg>
        <pc:picChg chg="add mod">
          <ac:chgData name="이 재혁" userId="ff01ec59429aa678" providerId="LiveId" clId="{F06787BC-F356-4C58-AE8E-F0B887E08E9C}" dt="2022-09-08T05:52:41.651" v="2044" actId="14100"/>
          <ac:picMkLst>
            <pc:docMk/>
            <pc:sldMk cId="4215608895" sldId="600"/>
            <ac:picMk id="15" creationId="{5D995FC2-C275-105F-9ABA-88E0D3648612}"/>
          </ac:picMkLst>
        </pc:picChg>
        <pc:picChg chg="add mod">
          <ac:chgData name="이 재혁" userId="ff01ec59429aa678" providerId="LiveId" clId="{F06787BC-F356-4C58-AE8E-F0B887E08E9C}" dt="2022-09-08T05:52:37.906" v="2042" actId="1035"/>
          <ac:picMkLst>
            <pc:docMk/>
            <pc:sldMk cId="4215608895" sldId="600"/>
            <ac:picMk id="17" creationId="{E0E56C6B-02E9-4CE0-E480-0229BAA3CA5E}"/>
          </ac:picMkLst>
        </pc:picChg>
        <pc:picChg chg="add mod">
          <ac:chgData name="이 재혁" userId="ff01ec59429aa678" providerId="LiveId" clId="{F06787BC-F356-4C58-AE8E-F0B887E08E9C}" dt="2022-09-08T05:52:27.403" v="2022" actId="14100"/>
          <ac:picMkLst>
            <pc:docMk/>
            <pc:sldMk cId="4215608895" sldId="600"/>
            <ac:picMk id="19" creationId="{D6CC0EC7-FB80-8724-2462-DCF1ABA9F0B5}"/>
          </ac:picMkLst>
        </pc:picChg>
      </pc:sldChg>
      <pc:sldChg chg="addSp delSp modSp add mod ord">
        <pc:chgData name="이 재혁" userId="ff01ec59429aa678" providerId="LiveId" clId="{F06787BC-F356-4C58-AE8E-F0B887E08E9C}" dt="2022-09-13T01:56:43.813" v="2489"/>
        <pc:sldMkLst>
          <pc:docMk/>
          <pc:sldMk cId="4050362519" sldId="601"/>
        </pc:sldMkLst>
        <pc:spChg chg="mod">
          <ac:chgData name="이 재혁" userId="ff01ec59429aa678" providerId="LiveId" clId="{F06787BC-F356-4C58-AE8E-F0B887E08E9C}" dt="2022-09-08T06:39:24.323" v="2454" actId="1035"/>
          <ac:spMkLst>
            <pc:docMk/>
            <pc:sldMk cId="4050362519" sldId="601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8T06:06:54.926" v="2111" actId="478"/>
          <ac:spMkLst>
            <pc:docMk/>
            <pc:sldMk cId="4050362519" sldId="601"/>
            <ac:spMk id="3" creationId="{F08599B4-4714-46D8-23AF-04FB3A60E652}"/>
          </ac:spMkLst>
        </pc:spChg>
        <pc:spChg chg="add mod">
          <ac:chgData name="이 재혁" userId="ff01ec59429aa678" providerId="LiveId" clId="{F06787BC-F356-4C58-AE8E-F0B887E08E9C}" dt="2022-09-08T06:08:29.091" v="2168" actId="14100"/>
          <ac:spMkLst>
            <pc:docMk/>
            <pc:sldMk cId="4050362519" sldId="601"/>
            <ac:spMk id="7" creationId="{31F7800A-635B-A47C-0D75-255804999B51}"/>
          </ac:spMkLst>
        </pc:spChg>
        <pc:spChg chg="add del mod">
          <ac:chgData name="이 재혁" userId="ff01ec59429aa678" providerId="LiveId" clId="{F06787BC-F356-4C58-AE8E-F0B887E08E9C}" dt="2022-09-08T06:06:56.380" v="2112" actId="478"/>
          <ac:spMkLst>
            <pc:docMk/>
            <pc:sldMk cId="4050362519" sldId="601"/>
            <ac:spMk id="9" creationId="{3FF397DA-8FE7-97A9-0B7C-0C480312DA91}"/>
          </ac:spMkLst>
        </pc:spChg>
        <pc:spChg chg="add del mod">
          <ac:chgData name="이 재혁" userId="ff01ec59429aa678" providerId="LiveId" clId="{F06787BC-F356-4C58-AE8E-F0B887E08E9C}" dt="2022-09-08T06:09:07.724" v="2183" actId="478"/>
          <ac:spMkLst>
            <pc:docMk/>
            <pc:sldMk cId="4050362519" sldId="601"/>
            <ac:spMk id="15" creationId="{7824DC4C-0452-BDC6-C449-9D719A1AB637}"/>
          </ac:spMkLst>
        </pc:spChg>
        <pc:spChg chg="add mod">
          <ac:chgData name="이 재혁" userId="ff01ec59429aa678" providerId="LiveId" clId="{F06787BC-F356-4C58-AE8E-F0B887E08E9C}" dt="2022-09-08T06:09:28.276" v="2190" actId="1076"/>
          <ac:spMkLst>
            <pc:docMk/>
            <pc:sldMk cId="4050362519" sldId="601"/>
            <ac:spMk id="17" creationId="{62BE2ECF-ECCC-D9DC-B5C1-04F215E5A49F}"/>
          </ac:spMkLst>
        </pc:spChg>
        <pc:picChg chg="add mod">
          <ac:chgData name="이 재혁" userId="ff01ec59429aa678" providerId="LiveId" clId="{F06787BC-F356-4C58-AE8E-F0B887E08E9C}" dt="2022-09-08T06:08:32.123" v="2172" actId="1035"/>
          <ac:picMkLst>
            <pc:docMk/>
            <pc:sldMk cId="4050362519" sldId="601"/>
            <ac:picMk id="5" creationId="{114214DF-4D45-2327-8D0F-41359CCD9324}"/>
          </ac:picMkLst>
        </pc:picChg>
        <pc:picChg chg="add del mod">
          <ac:chgData name="이 재혁" userId="ff01ec59429aa678" providerId="LiveId" clId="{F06787BC-F356-4C58-AE8E-F0B887E08E9C}" dt="2022-09-08T06:08:03.452" v="2157" actId="478"/>
          <ac:picMkLst>
            <pc:docMk/>
            <pc:sldMk cId="4050362519" sldId="601"/>
            <ac:picMk id="11" creationId="{B3C209EF-AB1B-1E59-8458-9F5B26EFE9BF}"/>
          </ac:picMkLst>
        </pc:picChg>
        <pc:picChg chg="add mod">
          <ac:chgData name="이 재혁" userId="ff01ec59429aa678" providerId="LiveId" clId="{F06787BC-F356-4C58-AE8E-F0B887E08E9C}" dt="2022-09-08T06:09:22.491" v="2189" actId="1076"/>
          <ac:picMkLst>
            <pc:docMk/>
            <pc:sldMk cId="4050362519" sldId="601"/>
            <ac:picMk id="13" creationId="{E5BBE682-3DF7-C28D-9D7C-A8B53C5B2463}"/>
          </ac:picMkLst>
        </pc:picChg>
      </pc:sldChg>
      <pc:sldChg chg="addSp modSp add del mod ord">
        <pc:chgData name="이 재혁" userId="ff01ec59429aa678" providerId="LiveId" clId="{F06787BC-F356-4C58-AE8E-F0B887E08E9C}" dt="2022-09-08T06:04:53.091" v="2109" actId="47"/>
        <pc:sldMkLst>
          <pc:docMk/>
          <pc:sldMk cId="2715057551" sldId="602"/>
        </pc:sldMkLst>
        <pc:picChg chg="add mod">
          <ac:chgData name="이 재혁" userId="ff01ec59429aa678" providerId="LiveId" clId="{F06787BC-F356-4C58-AE8E-F0B887E08E9C}" dt="2022-09-08T05:15:27.612" v="1748" actId="1076"/>
          <ac:picMkLst>
            <pc:docMk/>
            <pc:sldMk cId="2715057551" sldId="602"/>
            <ac:picMk id="5" creationId="{A1827A7E-C742-71A1-7854-5C7E405307E7}"/>
          </ac:picMkLst>
        </pc:picChg>
      </pc:sldChg>
      <pc:sldChg chg="addSp delSp modSp add mod ord modAnim">
        <pc:chgData name="이 재혁" userId="ff01ec59429aa678" providerId="LiveId" clId="{F06787BC-F356-4C58-AE8E-F0B887E08E9C}" dt="2022-09-08T06:26:40.307" v="2366"/>
        <pc:sldMkLst>
          <pc:docMk/>
          <pc:sldMk cId="3114935929" sldId="603"/>
        </pc:sldMkLst>
        <pc:spChg chg="mod">
          <ac:chgData name="이 재혁" userId="ff01ec59429aa678" providerId="LiveId" clId="{F06787BC-F356-4C58-AE8E-F0B887E08E9C}" dt="2022-09-07T07:35:54.540" v="1125" actId="20577"/>
          <ac:spMkLst>
            <pc:docMk/>
            <pc:sldMk cId="3114935929" sldId="603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7T07:33:54.798" v="1074" actId="478"/>
          <ac:spMkLst>
            <pc:docMk/>
            <pc:sldMk cId="3114935929" sldId="603"/>
            <ac:spMk id="3" creationId="{F08599B4-4714-46D8-23AF-04FB3A60E652}"/>
          </ac:spMkLst>
        </pc:spChg>
        <pc:spChg chg="add mod">
          <ac:chgData name="이 재혁" userId="ff01ec59429aa678" providerId="LiveId" clId="{F06787BC-F356-4C58-AE8E-F0B887E08E9C}" dt="2022-09-08T05:08:23.157" v="1734" actId="1076"/>
          <ac:spMkLst>
            <pc:docMk/>
            <pc:sldMk cId="3114935929" sldId="603"/>
            <ac:spMk id="4" creationId="{F9E4833E-E33D-353A-1F0C-DE20106E6AD8}"/>
          </ac:spMkLst>
        </pc:spChg>
        <pc:spChg chg="add del mod">
          <ac:chgData name="이 재혁" userId="ff01ec59429aa678" providerId="LiveId" clId="{F06787BC-F356-4C58-AE8E-F0B887E08E9C}" dt="2022-09-07T07:33:56.877" v="1075" actId="478"/>
          <ac:spMkLst>
            <pc:docMk/>
            <pc:sldMk cId="3114935929" sldId="603"/>
            <ac:spMk id="7" creationId="{CBD2E058-5B84-3856-F0AB-8740F0DA9E11}"/>
          </ac:spMkLst>
        </pc:spChg>
        <pc:spChg chg="add mod">
          <ac:chgData name="이 재혁" userId="ff01ec59429aa678" providerId="LiveId" clId="{F06787BC-F356-4C58-AE8E-F0B887E08E9C}" dt="2022-09-08T05:08:28.861" v="1740" actId="20577"/>
          <ac:spMkLst>
            <pc:docMk/>
            <pc:sldMk cId="3114935929" sldId="603"/>
            <ac:spMk id="7" creationId="{FFB42E35-F7EC-B32C-00BA-311A5767FC1F}"/>
          </ac:spMkLst>
        </pc:spChg>
        <pc:spChg chg="add mod">
          <ac:chgData name="이 재혁" userId="ff01ec59429aa678" providerId="LiveId" clId="{F06787BC-F356-4C58-AE8E-F0B887E08E9C}" dt="2022-09-07T07:35:27.916" v="1098" actId="1076"/>
          <ac:spMkLst>
            <pc:docMk/>
            <pc:sldMk cId="3114935929" sldId="603"/>
            <ac:spMk id="9" creationId="{EEB9738A-5E9B-2D4C-7C0A-DC922AC4E378}"/>
          </ac:spMkLst>
        </pc:spChg>
        <pc:picChg chg="add mod">
          <ac:chgData name="이 재혁" userId="ff01ec59429aa678" providerId="LiveId" clId="{F06787BC-F356-4C58-AE8E-F0B887E08E9C}" dt="2022-09-07T07:44:38.965" v="1131" actId="1076"/>
          <ac:picMkLst>
            <pc:docMk/>
            <pc:sldMk cId="3114935929" sldId="603"/>
            <ac:picMk id="5" creationId="{403C6163-3392-C04D-C871-D5081C0FEB0F}"/>
          </ac:picMkLst>
        </pc:picChg>
        <pc:picChg chg="add mod">
          <ac:chgData name="이 재혁" userId="ff01ec59429aa678" providerId="LiveId" clId="{F06787BC-F356-4C58-AE8E-F0B887E08E9C}" dt="2022-09-07T07:44:44.292" v="1132" actId="1076"/>
          <ac:picMkLst>
            <pc:docMk/>
            <pc:sldMk cId="3114935929" sldId="603"/>
            <ac:picMk id="11" creationId="{D90F9E23-CCA5-F76C-22ED-A5B33803F1B9}"/>
          </ac:picMkLst>
        </pc:picChg>
        <pc:cxnChg chg="add mod">
          <ac:chgData name="이 재혁" userId="ff01ec59429aa678" providerId="LiveId" clId="{F06787BC-F356-4C58-AE8E-F0B887E08E9C}" dt="2022-09-07T07:46:14.881" v="1137" actId="1582"/>
          <ac:cxnSpMkLst>
            <pc:docMk/>
            <pc:sldMk cId="3114935929" sldId="603"/>
            <ac:cxnSpMk id="13" creationId="{C7D13DBC-D77A-C2D3-E598-2C8D93E1DFC9}"/>
          </ac:cxnSpMkLst>
        </pc:cxnChg>
        <pc:cxnChg chg="add mod">
          <ac:chgData name="이 재혁" userId="ff01ec59429aa678" providerId="LiveId" clId="{F06787BC-F356-4C58-AE8E-F0B887E08E9C}" dt="2022-09-07T07:46:19.309" v="1140" actId="14100"/>
          <ac:cxnSpMkLst>
            <pc:docMk/>
            <pc:sldMk cId="3114935929" sldId="603"/>
            <ac:cxnSpMk id="14" creationId="{3D8213DB-3C8B-7A68-0882-15C853B8B947}"/>
          </ac:cxnSpMkLst>
        </pc:cxnChg>
      </pc:sldChg>
      <pc:sldChg chg="addSp modSp add mod modNotesTx">
        <pc:chgData name="이 재혁" userId="ff01ec59429aa678" providerId="LiveId" clId="{F06787BC-F356-4C58-AE8E-F0B887E08E9C}" dt="2022-09-07T08:16:25.732" v="1390" actId="20577"/>
        <pc:sldMkLst>
          <pc:docMk/>
          <pc:sldMk cId="714165884" sldId="604"/>
        </pc:sldMkLst>
        <pc:spChg chg="mod">
          <ac:chgData name="이 재혁" userId="ff01ec59429aa678" providerId="LiveId" clId="{F06787BC-F356-4C58-AE8E-F0B887E08E9C}" dt="2022-09-07T07:59:33.631" v="1220" actId="207"/>
          <ac:spMkLst>
            <pc:docMk/>
            <pc:sldMk cId="714165884" sldId="604"/>
            <ac:spMk id="2" creationId="{81B21151-F3E2-F68F-5622-F478EF1DD8AE}"/>
          </ac:spMkLst>
        </pc:spChg>
        <pc:spChg chg="mod">
          <ac:chgData name="이 재혁" userId="ff01ec59429aa678" providerId="LiveId" clId="{F06787BC-F356-4C58-AE8E-F0B887E08E9C}" dt="2022-09-07T07:59:19.949" v="1217" actId="255"/>
          <ac:spMkLst>
            <pc:docMk/>
            <pc:sldMk cId="714165884" sldId="604"/>
            <ac:spMk id="3" creationId="{F08599B4-4714-46D8-23AF-04FB3A60E652}"/>
          </ac:spMkLst>
        </pc:spChg>
        <pc:spChg chg="add mod">
          <ac:chgData name="이 재혁" userId="ff01ec59429aa678" providerId="LiveId" clId="{F06787BC-F356-4C58-AE8E-F0B887E08E9C}" dt="2022-09-07T08:01:00.885" v="1234" actId="1076"/>
          <ac:spMkLst>
            <pc:docMk/>
            <pc:sldMk cId="714165884" sldId="604"/>
            <ac:spMk id="7" creationId="{B49FE773-BF89-E9B7-8935-E606C82E0F0F}"/>
          </ac:spMkLst>
        </pc:spChg>
        <pc:spChg chg="add mod">
          <ac:chgData name="이 재혁" userId="ff01ec59429aa678" providerId="LiveId" clId="{F06787BC-F356-4C58-AE8E-F0B887E08E9C}" dt="2022-09-07T08:02:32.532" v="1261" actId="1076"/>
          <ac:spMkLst>
            <pc:docMk/>
            <pc:sldMk cId="714165884" sldId="604"/>
            <ac:spMk id="12" creationId="{AF4BE203-4A69-1FFD-08C5-F2A842F867FA}"/>
          </ac:spMkLst>
        </pc:spChg>
        <pc:picChg chg="add mod">
          <ac:chgData name="이 재혁" userId="ff01ec59429aa678" providerId="LiveId" clId="{F06787BC-F356-4C58-AE8E-F0B887E08E9C}" dt="2022-09-07T08:13:31.676" v="1307" actId="1076"/>
          <ac:picMkLst>
            <pc:docMk/>
            <pc:sldMk cId="714165884" sldId="604"/>
            <ac:picMk id="5" creationId="{AD69AF6B-0061-8B48-D8DC-5F2C08FCF8BF}"/>
          </ac:picMkLst>
        </pc:picChg>
        <pc:picChg chg="add mod">
          <ac:chgData name="이 재혁" userId="ff01ec59429aa678" providerId="LiveId" clId="{F06787BC-F356-4C58-AE8E-F0B887E08E9C}" dt="2022-09-07T08:00:52.683" v="1231" actId="1076"/>
          <ac:picMkLst>
            <pc:docMk/>
            <pc:sldMk cId="714165884" sldId="604"/>
            <ac:picMk id="9" creationId="{340EB3BF-D97C-47CC-BA8A-4A015B7D62CC}"/>
          </ac:picMkLst>
        </pc:picChg>
        <pc:picChg chg="add mod">
          <ac:chgData name="이 재혁" userId="ff01ec59429aa678" providerId="LiveId" clId="{F06787BC-F356-4C58-AE8E-F0B887E08E9C}" dt="2022-09-07T08:01:05.275" v="1237" actId="1076"/>
          <ac:picMkLst>
            <pc:docMk/>
            <pc:sldMk cId="714165884" sldId="604"/>
            <ac:picMk id="11" creationId="{03A38FBB-B8B4-4E34-783D-074D0685E6A7}"/>
          </ac:picMkLst>
        </pc:picChg>
      </pc:sldChg>
      <pc:sldChg chg="addSp delSp modSp add mod">
        <pc:chgData name="이 재혁" userId="ff01ec59429aa678" providerId="LiveId" clId="{F06787BC-F356-4C58-AE8E-F0B887E08E9C}" dt="2022-09-08T06:28:58.099" v="2367" actId="14100"/>
        <pc:sldMkLst>
          <pc:docMk/>
          <pc:sldMk cId="2839855707" sldId="605"/>
        </pc:sldMkLst>
        <pc:spChg chg="del">
          <ac:chgData name="이 재혁" userId="ff01ec59429aa678" providerId="LiveId" clId="{F06787BC-F356-4C58-AE8E-F0B887E08E9C}" dt="2022-09-07T08:22:26.767" v="1403" actId="478"/>
          <ac:spMkLst>
            <pc:docMk/>
            <pc:sldMk cId="2839855707" sldId="605"/>
            <ac:spMk id="2" creationId="{81B21151-F3E2-F68F-5622-F478EF1DD8AE}"/>
          </ac:spMkLst>
        </pc:spChg>
        <pc:spChg chg="mod">
          <ac:chgData name="이 재혁" userId="ff01ec59429aa678" providerId="LiveId" clId="{F06787BC-F356-4C58-AE8E-F0B887E08E9C}" dt="2022-09-08T06:28:58.099" v="2367" actId="14100"/>
          <ac:spMkLst>
            <pc:docMk/>
            <pc:sldMk cId="2839855707" sldId="605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7T08:22:28.517" v="1404" actId="478"/>
          <ac:spMkLst>
            <pc:docMk/>
            <pc:sldMk cId="2839855707" sldId="605"/>
            <ac:spMk id="7" creationId="{009FC0FB-440E-D263-0333-7266A5CEAA13}"/>
          </ac:spMkLst>
        </pc:spChg>
        <pc:spChg chg="add mod">
          <ac:chgData name="이 재혁" userId="ff01ec59429aa678" providerId="LiveId" clId="{F06787BC-F356-4C58-AE8E-F0B887E08E9C}" dt="2022-09-07T08:23:28.420" v="1430" actId="1076"/>
          <ac:spMkLst>
            <pc:docMk/>
            <pc:sldMk cId="2839855707" sldId="605"/>
            <ac:spMk id="9" creationId="{F6AA0E85-0BCB-0EE0-52B5-0DB9AE2CB1FB}"/>
          </ac:spMkLst>
        </pc:spChg>
        <pc:picChg chg="add mod">
          <ac:chgData name="이 재혁" userId="ff01ec59429aa678" providerId="LiveId" clId="{F06787BC-F356-4C58-AE8E-F0B887E08E9C}" dt="2022-09-07T08:24:23.652" v="1437" actId="1076"/>
          <ac:picMkLst>
            <pc:docMk/>
            <pc:sldMk cId="2839855707" sldId="605"/>
            <ac:picMk id="5" creationId="{3CFCD08F-515A-81CD-4CEE-3A1E79BDD981}"/>
          </ac:picMkLst>
        </pc:picChg>
        <pc:picChg chg="add mod">
          <ac:chgData name="이 재혁" userId="ff01ec59429aa678" providerId="LiveId" clId="{F06787BC-F356-4C58-AE8E-F0B887E08E9C}" dt="2022-09-07T08:26:00.396" v="1461" actId="1036"/>
          <ac:picMkLst>
            <pc:docMk/>
            <pc:sldMk cId="2839855707" sldId="605"/>
            <ac:picMk id="11" creationId="{13BB3E37-9EAD-E554-5518-52E6ABD751EC}"/>
          </ac:picMkLst>
        </pc:picChg>
      </pc:sldChg>
      <pc:sldChg chg="addSp delSp modSp add mod ord modNotesTx">
        <pc:chgData name="이 재혁" userId="ff01ec59429aa678" providerId="LiveId" clId="{F06787BC-F356-4C58-AE8E-F0B887E08E9C}" dt="2022-09-07T08:16:30.957" v="1401" actId="20577"/>
        <pc:sldMkLst>
          <pc:docMk/>
          <pc:sldMk cId="2222891453" sldId="606"/>
        </pc:sldMkLst>
        <pc:spChg chg="mod">
          <ac:chgData name="이 재혁" userId="ff01ec59429aa678" providerId="LiveId" clId="{F06787BC-F356-4C58-AE8E-F0B887E08E9C}" dt="2022-09-07T08:13:45.724" v="1308" actId="20577"/>
          <ac:spMkLst>
            <pc:docMk/>
            <pc:sldMk cId="2222891453" sldId="606"/>
            <ac:spMk id="3" creationId="{F08599B4-4714-46D8-23AF-04FB3A60E652}"/>
          </ac:spMkLst>
        </pc:spChg>
        <pc:spChg chg="del">
          <ac:chgData name="이 재혁" userId="ff01ec59429aa678" providerId="LiveId" clId="{F06787BC-F356-4C58-AE8E-F0B887E08E9C}" dt="2022-09-07T08:12:53.340" v="1300" actId="478"/>
          <ac:spMkLst>
            <pc:docMk/>
            <pc:sldMk cId="2222891453" sldId="606"/>
            <ac:spMk id="7" creationId="{B49FE773-BF89-E9B7-8935-E606C82E0F0F}"/>
          </ac:spMkLst>
        </pc:spChg>
        <pc:spChg chg="del">
          <ac:chgData name="이 재혁" userId="ff01ec59429aa678" providerId="LiveId" clId="{F06787BC-F356-4C58-AE8E-F0B887E08E9C}" dt="2022-09-07T08:11:46.357" v="1276" actId="478"/>
          <ac:spMkLst>
            <pc:docMk/>
            <pc:sldMk cId="2222891453" sldId="606"/>
            <ac:spMk id="12" creationId="{AF4BE203-4A69-1FFD-08C5-F2A842F867FA}"/>
          </ac:spMkLst>
        </pc:spChg>
        <pc:spChg chg="add mod">
          <ac:chgData name="이 재혁" userId="ff01ec59429aa678" providerId="LiveId" clId="{F06787BC-F356-4C58-AE8E-F0B887E08E9C}" dt="2022-09-07T08:13:11.356" v="1305" actId="1076"/>
          <ac:spMkLst>
            <pc:docMk/>
            <pc:sldMk cId="2222891453" sldId="606"/>
            <ac:spMk id="16" creationId="{238071B2-6FF3-764F-4A5B-90CD56485ED2}"/>
          </ac:spMkLst>
        </pc:spChg>
        <pc:spChg chg="add mod">
          <ac:chgData name="이 재혁" userId="ff01ec59429aa678" providerId="LiveId" clId="{F06787BC-F356-4C58-AE8E-F0B887E08E9C}" dt="2022-09-07T08:15:33.228" v="1358" actId="1076"/>
          <ac:spMkLst>
            <pc:docMk/>
            <pc:sldMk cId="2222891453" sldId="606"/>
            <ac:spMk id="18" creationId="{1D68B639-E495-7078-4065-18640FE23BA9}"/>
          </ac:spMkLst>
        </pc:spChg>
        <pc:spChg chg="add mod">
          <ac:chgData name="이 재혁" userId="ff01ec59429aa678" providerId="LiveId" clId="{F06787BC-F356-4C58-AE8E-F0B887E08E9C}" dt="2022-09-07T08:15:49.420" v="1379" actId="1076"/>
          <ac:spMkLst>
            <pc:docMk/>
            <pc:sldMk cId="2222891453" sldId="606"/>
            <ac:spMk id="20" creationId="{9C8AF307-83A0-6EF2-703F-D4BE3AE311DA}"/>
          </ac:spMkLst>
        </pc:spChg>
        <pc:picChg chg="del">
          <ac:chgData name="이 재혁" userId="ff01ec59429aa678" providerId="LiveId" clId="{F06787BC-F356-4C58-AE8E-F0B887E08E9C}" dt="2022-09-07T08:11:24.341" v="1269" actId="478"/>
          <ac:picMkLst>
            <pc:docMk/>
            <pc:sldMk cId="2222891453" sldId="606"/>
            <ac:picMk id="5" creationId="{AD69AF6B-0061-8B48-D8DC-5F2C08FCF8BF}"/>
          </ac:picMkLst>
        </pc:picChg>
        <pc:picChg chg="add mod">
          <ac:chgData name="이 재혁" userId="ff01ec59429aa678" providerId="LiveId" clId="{F06787BC-F356-4C58-AE8E-F0B887E08E9C}" dt="2022-09-07T08:13:29.804" v="1306" actId="1076"/>
          <ac:picMkLst>
            <pc:docMk/>
            <pc:sldMk cId="2222891453" sldId="606"/>
            <ac:picMk id="6" creationId="{EB051E5C-CAE8-01CD-F8B3-0E810E5576CE}"/>
          </ac:picMkLst>
        </pc:picChg>
        <pc:picChg chg="del">
          <ac:chgData name="이 재혁" userId="ff01ec59429aa678" providerId="LiveId" clId="{F06787BC-F356-4C58-AE8E-F0B887E08E9C}" dt="2022-09-07T08:11:44.228" v="1275" actId="478"/>
          <ac:picMkLst>
            <pc:docMk/>
            <pc:sldMk cId="2222891453" sldId="606"/>
            <ac:picMk id="9" creationId="{340EB3BF-D97C-47CC-BA8A-4A015B7D62CC}"/>
          </ac:picMkLst>
        </pc:picChg>
        <pc:picChg chg="add mod">
          <ac:chgData name="이 재혁" userId="ff01ec59429aa678" providerId="LiveId" clId="{F06787BC-F356-4C58-AE8E-F0B887E08E9C}" dt="2022-09-07T08:12:39.900" v="1299" actId="1038"/>
          <ac:picMkLst>
            <pc:docMk/>
            <pc:sldMk cId="2222891453" sldId="606"/>
            <ac:picMk id="10" creationId="{843311B0-5DA4-4A66-08B1-9A3F9D80E0C0}"/>
          </ac:picMkLst>
        </pc:picChg>
        <pc:picChg chg="del">
          <ac:chgData name="이 재혁" userId="ff01ec59429aa678" providerId="LiveId" clId="{F06787BC-F356-4C58-AE8E-F0B887E08E9C}" dt="2022-09-07T08:11:44.228" v="1275" actId="478"/>
          <ac:picMkLst>
            <pc:docMk/>
            <pc:sldMk cId="2222891453" sldId="606"/>
            <ac:picMk id="11" creationId="{03A38FBB-B8B4-4E34-783D-074D0685E6A7}"/>
          </ac:picMkLst>
        </pc:picChg>
        <pc:picChg chg="add mod">
          <ac:chgData name="이 재혁" userId="ff01ec59429aa678" providerId="LiveId" clId="{F06787BC-F356-4C58-AE8E-F0B887E08E9C}" dt="2022-09-07T08:12:38.020" v="1294" actId="1038"/>
          <ac:picMkLst>
            <pc:docMk/>
            <pc:sldMk cId="2222891453" sldId="606"/>
            <ac:picMk id="14" creationId="{4012D58E-25FC-14C0-EA7C-9CC055E848A9}"/>
          </ac:picMkLst>
        </pc:picChg>
      </pc:sldChg>
      <pc:sldChg chg="addSp delSp modSp add mod ord modAnim">
        <pc:chgData name="이 재혁" userId="ff01ec59429aa678" providerId="LiveId" clId="{F06787BC-F356-4C58-AE8E-F0B887E08E9C}" dt="2022-09-08T06:33:32.875" v="2373" actId="1076"/>
        <pc:sldMkLst>
          <pc:docMk/>
          <pc:sldMk cId="170749108" sldId="607"/>
        </pc:sldMkLst>
        <pc:spChg chg="del">
          <ac:chgData name="이 재혁" userId="ff01ec59429aa678" providerId="LiveId" clId="{F06787BC-F356-4C58-AE8E-F0B887E08E9C}" dt="2022-09-08T05:53:24.926" v="2049" actId="478"/>
          <ac:spMkLst>
            <pc:docMk/>
            <pc:sldMk cId="170749108" sldId="607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8T05:53:23.774" v="2048" actId="478"/>
          <ac:spMkLst>
            <pc:docMk/>
            <pc:sldMk cId="170749108" sldId="607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8T05:53:27.516" v="2051" actId="478"/>
          <ac:spMkLst>
            <pc:docMk/>
            <pc:sldMk cId="170749108" sldId="607"/>
            <ac:spMk id="7" creationId="{2E457A5C-F680-0B73-CE99-7044CC9F907B}"/>
          </ac:spMkLst>
        </pc:spChg>
        <pc:spChg chg="add del mod">
          <ac:chgData name="이 재혁" userId="ff01ec59429aa678" providerId="LiveId" clId="{F06787BC-F356-4C58-AE8E-F0B887E08E9C}" dt="2022-09-08T05:53:26.317" v="2050" actId="478"/>
          <ac:spMkLst>
            <pc:docMk/>
            <pc:sldMk cId="170749108" sldId="607"/>
            <ac:spMk id="9" creationId="{A1B6F908-EDC6-4C03-337D-24F649171685}"/>
          </ac:spMkLst>
        </pc:spChg>
        <pc:spChg chg="add mod">
          <ac:chgData name="이 재혁" userId="ff01ec59429aa678" providerId="LiveId" clId="{F06787BC-F356-4C58-AE8E-F0B887E08E9C}" dt="2022-09-08T05:53:36.571" v="2055" actId="1076"/>
          <ac:spMkLst>
            <pc:docMk/>
            <pc:sldMk cId="170749108" sldId="607"/>
            <ac:spMk id="10" creationId="{BD19504D-22EE-FC92-27E3-D6C0B71ED991}"/>
          </ac:spMkLst>
        </pc:spChg>
        <pc:spChg chg="add mod">
          <ac:chgData name="이 재혁" userId="ff01ec59429aa678" providerId="LiveId" clId="{F06787BC-F356-4C58-AE8E-F0B887E08E9C}" dt="2022-09-08T05:54:05.211" v="2062" actId="1582"/>
          <ac:spMkLst>
            <pc:docMk/>
            <pc:sldMk cId="170749108" sldId="607"/>
            <ac:spMk id="11" creationId="{79BF21D6-892C-7071-ECD3-9AB8E837E0B5}"/>
          </ac:spMkLst>
        </pc:spChg>
        <pc:spChg chg="add mod">
          <ac:chgData name="이 재혁" userId="ff01ec59429aa678" providerId="LiveId" clId="{F06787BC-F356-4C58-AE8E-F0B887E08E9C}" dt="2022-09-08T06:33:32.875" v="2373" actId="1076"/>
          <ac:spMkLst>
            <pc:docMk/>
            <pc:sldMk cId="170749108" sldId="607"/>
            <ac:spMk id="13" creationId="{D1BBB9CF-049E-EC18-AD08-A8B15DD0BD69}"/>
          </ac:spMkLst>
        </pc:spChg>
        <pc:picChg chg="add mod">
          <ac:chgData name="이 재혁" userId="ff01ec59429aa678" providerId="LiveId" clId="{F06787BC-F356-4C58-AE8E-F0B887E08E9C}" dt="2022-09-08T05:53:43.795" v="2058" actId="1076"/>
          <ac:picMkLst>
            <pc:docMk/>
            <pc:sldMk cId="170749108" sldId="607"/>
            <ac:picMk id="5" creationId="{6A55F869-00B8-7064-ED6E-548CCB2B5CA6}"/>
          </ac:picMkLst>
        </pc:picChg>
      </pc:sldChg>
      <pc:sldChg chg="addSp delSp modSp add mod ord">
        <pc:chgData name="이 재혁" userId="ff01ec59429aa678" providerId="LiveId" clId="{F06787BC-F356-4C58-AE8E-F0B887E08E9C}" dt="2022-09-08T06:37:04.212" v="2406" actId="208"/>
        <pc:sldMkLst>
          <pc:docMk/>
          <pc:sldMk cId="3799759464" sldId="608"/>
        </pc:sldMkLst>
        <pc:spChg chg="del">
          <ac:chgData name="이 재혁" userId="ff01ec59429aa678" providerId="LiveId" clId="{F06787BC-F356-4C58-AE8E-F0B887E08E9C}" dt="2022-09-08T05:56:14.654" v="2069" actId="478"/>
          <ac:spMkLst>
            <pc:docMk/>
            <pc:sldMk cId="3799759464" sldId="608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8T05:56:11.798" v="2067" actId="478"/>
          <ac:spMkLst>
            <pc:docMk/>
            <pc:sldMk cId="3799759464" sldId="608"/>
            <ac:spMk id="3" creationId="{F08599B4-4714-46D8-23AF-04FB3A60E652}"/>
          </ac:spMkLst>
        </pc:spChg>
        <pc:spChg chg="add del mod">
          <ac:chgData name="이 재혁" userId="ff01ec59429aa678" providerId="LiveId" clId="{F06787BC-F356-4C58-AE8E-F0B887E08E9C}" dt="2022-09-08T05:56:13.212" v="2068" actId="478"/>
          <ac:spMkLst>
            <pc:docMk/>
            <pc:sldMk cId="3799759464" sldId="608"/>
            <ac:spMk id="5" creationId="{FED325D7-35A8-603A-62DF-3B02DA47DF9E}"/>
          </ac:spMkLst>
        </pc:spChg>
        <pc:spChg chg="add del mod">
          <ac:chgData name="이 재혁" userId="ff01ec59429aa678" providerId="LiveId" clId="{F06787BC-F356-4C58-AE8E-F0B887E08E9C}" dt="2022-09-08T05:56:16.228" v="2070" actId="478"/>
          <ac:spMkLst>
            <pc:docMk/>
            <pc:sldMk cId="3799759464" sldId="608"/>
            <ac:spMk id="7" creationId="{8DD2B2FD-777C-FFCC-9973-DB2FA0156E53}"/>
          </ac:spMkLst>
        </pc:spChg>
        <pc:spChg chg="add mod">
          <ac:chgData name="이 재혁" userId="ff01ec59429aa678" providerId="LiveId" clId="{F06787BC-F356-4C58-AE8E-F0B887E08E9C}" dt="2022-09-08T06:36:18.819" v="2405" actId="1036"/>
          <ac:spMkLst>
            <pc:docMk/>
            <pc:sldMk cId="3799759464" sldId="608"/>
            <ac:spMk id="17" creationId="{9F107A3A-C292-CED0-1331-2696849C92F1}"/>
          </ac:spMkLst>
        </pc:spChg>
        <pc:spChg chg="add mod">
          <ac:chgData name="이 재혁" userId="ff01ec59429aa678" providerId="LiveId" clId="{F06787BC-F356-4C58-AE8E-F0B887E08E9C}" dt="2022-09-08T06:37:04.212" v="2406" actId="208"/>
          <ac:spMkLst>
            <pc:docMk/>
            <pc:sldMk cId="3799759464" sldId="608"/>
            <ac:spMk id="19" creationId="{F9A5895C-235C-9FE9-F8FA-2B51B8F4AFCE}"/>
          </ac:spMkLst>
        </pc:spChg>
        <pc:spChg chg="add">
          <ac:chgData name="이 재혁" userId="ff01ec59429aa678" providerId="LiveId" clId="{F06787BC-F356-4C58-AE8E-F0B887E08E9C}" dt="2022-09-08T06:05:00.417" v="2110" actId="22"/>
          <ac:spMkLst>
            <pc:docMk/>
            <pc:sldMk cId="3799759464" sldId="608"/>
            <ac:spMk id="21" creationId="{3A993BBA-C621-1E27-81C4-DFA5EC7EE124}"/>
          </ac:spMkLst>
        </pc:spChg>
        <pc:picChg chg="add del mod">
          <ac:chgData name="이 재혁" userId="ff01ec59429aa678" providerId="LiveId" clId="{F06787BC-F356-4C58-AE8E-F0B887E08E9C}" dt="2022-09-08T06:01:14.148" v="2081" actId="478"/>
          <ac:picMkLst>
            <pc:docMk/>
            <pc:sldMk cId="3799759464" sldId="608"/>
            <ac:picMk id="9" creationId="{DA068722-9BAB-E3D5-BD98-21E36F1D5929}"/>
          </ac:picMkLst>
        </pc:picChg>
        <pc:picChg chg="add del mod">
          <ac:chgData name="이 재혁" userId="ff01ec59429aa678" providerId="LiveId" clId="{F06787BC-F356-4C58-AE8E-F0B887E08E9C}" dt="2022-09-08T06:01:22.043" v="2082" actId="478"/>
          <ac:picMkLst>
            <pc:docMk/>
            <pc:sldMk cId="3799759464" sldId="608"/>
            <ac:picMk id="11" creationId="{EC2B1F16-F21F-2572-7C8B-5349D13BB03A}"/>
          </ac:picMkLst>
        </pc:picChg>
        <pc:picChg chg="add mod">
          <ac:chgData name="이 재혁" userId="ff01ec59429aa678" providerId="LiveId" clId="{F06787BC-F356-4C58-AE8E-F0B887E08E9C}" dt="2022-09-08T06:36:18.819" v="2405" actId="1036"/>
          <ac:picMkLst>
            <pc:docMk/>
            <pc:sldMk cId="3799759464" sldId="608"/>
            <ac:picMk id="13" creationId="{56046108-DF58-701E-A74F-50FF3E0E06AA}"/>
          </ac:picMkLst>
        </pc:picChg>
        <pc:picChg chg="add mod">
          <ac:chgData name="이 재혁" userId="ff01ec59429aa678" providerId="LiveId" clId="{F06787BC-F356-4C58-AE8E-F0B887E08E9C}" dt="2022-09-08T06:36:18.819" v="2405" actId="1036"/>
          <ac:picMkLst>
            <pc:docMk/>
            <pc:sldMk cId="3799759464" sldId="608"/>
            <ac:picMk id="15" creationId="{CE5D7382-BEF8-50DC-BFED-37598E62BF7C}"/>
          </ac:picMkLst>
        </pc:picChg>
        <pc:picChg chg="add mod">
          <ac:chgData name="이 재혁" userId="ff01ec59429aa678" providerId="LiveId" clId="{F06787BC-F356-4C58-AE8E-F0B887E08E9C}" dt="2022-09-08T06:36:13.572" v="2375" actId="1076"/>
          <ac:picMkLst>
            <pc:docMk/>
            <pc:sldMk cId="3799759464" sldId="608"/>
            <ac:picMk id="23" creationId="{95695E5C-67E0-6B2E-E3C0-67AC59E5D666}"/>
          </ac:picMkLst>
        </pc:picChg>
      </pc:sldChg>
      <pc:sldChg chg="addSp delSp modSp new mod modShow">
        <pc:chgData name="이 재혁" userId="ff01ec59429aa678" providerId="LiveId" clId="{F06787BC-F356-4C58-AE8E-F0B887E08E9C}" dt="2022-09-08T06:39:33.894" v="2455" actId="729"/>
        <pc:sldMkLst>
          <pc:docMk/>
          <pc:sldMk cId="74104503" sldId="609"/>
        </pc:sldMkLst>
        <pc:spChg chg="del">
          <ac:chgData name="이 재혁" userId="ff01ec59429aa678" providerId="LiveId" clId="{F06787BC-F356-4C58-AE8E-F0B887E08E9C}" dt="2022-09-08T06:18:05.204" v="2262" actId="478"/>
          <ac:spMkLst>
            <pc:docMk/>
            <pc:sldMk cId="74104503" sldId="609"/>
            <ac:spMk id="2" creationId="{07DE783E-9B0B-F93F-CB7A-E0CF39BCBDD5}"/>
          </ac:spMkLst>
        </pc:spChg>
        <pc:spChg chg="del">
          <ac:chgData name="이 재혁" userId="ff01ec59429aa678" providerId="LiveId" clId="{F06787BC-F356-4C58-AE8E-F0B887E08E9C}" dt="2022-09-08T06:18:04.117" v="2261" actId="478"/>
          <ac:spMkLst>
            <pc:docMk/>
            <pc:sldMk cId="74104503" sldId="609"/>
            <ac:spMk id="3" creationId="{DB131AFF-C818-55D1-371B-127906E426E9}"/>
          </ac:spMkLst>
        </pc:spChg>
        <pc:picChg chg="add mod">
          <ac:chgData name="이 재혁" userId="ff01ec59429aa678" providerId="LiveId" clId="{F06787BC-F356-4C58-AE8E-F0B887E08E9C}" dt="2022-09-08T06:18:01.618" v="2260" actId="1035"/>
          <ac:picMkLst>
            <pc:docMk/>
            <pc:sldMk cId="74104503" sldId="609"/>
            <ac:picMk id="5" creationId="{C15F64A9-6E67-2C12-E83E-12EFF7692080}"/>
          </ac:picMkLst>
        </pc:picChg>
        <pc:picChg chg="add mod">
          <ac:chgData name="이 재혁" userId="ff01ec59429aa678" providerId="LiveId" clId="{F06787BC-F356-4C58-AE8E-F0B887E08E9C}" dt="2022-09-08T06:17:56.659" v="2257" actId="1076"/>
          <ac:picMkLst>
            <pc:docMk/>
            <pc:sldMk cId="74104503" sldId="609"/>
            <ac:picMk id="7" creationId="{AAC06FF7-304C-FBEC-1F95-9589C49F7FF8}"/>
          </ac:picMkLst>
        </pc:picChg>
      </pc:sldChg>
      <pc:sldChg chg="addSp delSp modSp add mod ord">
        <pc:chgData name="이 재혁" userId="ff01ec59429aa678" providerId="LiveId" clId="{F06787BC-F356-4C58-AE8E-F0B887E08E9C}" dt="2022-09-08T06:39:07.379" v="2443" actId="14100"/>
        <pc:sldMkLst>
          <pc:docMk/>
          <pc:sldMk cId="1364108471" sldId="610"/>
        </pc:sldMkLst>
        <pc:spChg chg="mod">
          <ac:chgData name="이 재혁" userId="ff01ec59429aa678" providerId="LiveId" clId="{F06787BC-F356-4C58-AE8E-F0B887E08E9C}" dt="2022-09-08T06:11:10.628" v="2241" actId="20577"/>
          <ac:spMkLst>
            <pc:docMk/>
            <pc:sldMk cId="1364108471" sldId="610"/>
            <ac:spMk id="2" creationId="{81B21151-F3E2-F68F-5622-F478EF1DD8AE}"/>
          </ac:spMkLst>
        </pc:spChg>
        <pc:spChg chg="del">
          <ac:chgData name="이 재혁" userId="ff01ec59429aa678" providerId="LiveId" clId="{F06787BC-F356-4C58-AE8E-F0B887E08E9C}" dt="2022-09-08T06:10:55.036" v="2196" actId="478"/>
          <ac:spMkLst>
            <pc:docMk/>
            <pc:sldMk cId="1364108471" sldId="610"/>
            <ac:spMk id="7" creationId="{31F7800A-635B-A47C-0D75-255804999B51}"/>
          </ac:spMkLst>
        </pc:spChg>
        <pc:spChg chg="del">
          <ac:chgData name="이 재혁" userId="ff01ec59429aa678" providerId="LiveId" clId="{F06787BC-F356-4C58-AE8E-F0B887E08E9C}" dt="2022-09-08T06:10:53.964" v="2195" actId="478"/>
          <ac:spMkLst>
            <pc:docMk/>
            <pc:sldMk cId="1364108471" sldId="610"/>
            <ac:spMk id="17" creationId="{62BE2ECF-ECCC-D9DC-B5C1-04F215E5A49F}"/>
          </ac:spMkLst>
        </pc:spChg>
        <pc:picChg chg="add mod">
          <ac:chgData name="이 재혁" userId="ff01ec59429aa678" providerId="LiveId" clId="{F06787BC-F356-4C58-AE8E-F0B887E08E9C}" dt="2022-09-08T06:13:00.675" v="2248" actId="1076"/>
          <ac:picMkLst>
            <pc:docMk/>
            <pc:sldMk cId="1364108471" sldId="610"/>
            <ac:picMk id="4" creationId="{5D003226-EDC4-8F75-6884-99AC1F866AEA}"/>
          </ac:picMkLst>
        </pc:picChg>
        <pc:picChg chg="del">
          <ac:chgData name="이 재혁" userId="ff01ec59429aa678" providerId="LiveId" clId="{F06787BC-F356-4C58-AE8E-F0B887E08E9C}" dt="2022-09-08T06:10:52.659" v="2194" actId="478"/>
          <ac:picMkLst>
            <pc:docMk/>
            <pc:sldMk cId="1364108471" sldId="610"/>
            <ac:picMk id="5" creationId="{114214DF-4D45-2327-8D0F-41359CCD9324}"/>
          </ac:picMkLst>
        </pc:picChg>
        <pc:picChg chg="del">
          <ac:chgData name="이 재혁" userId="ff01ec59429aa678" providerId="LiveId" clId="{F06787BC-F356-4C58-AE8E-F0B887E08E9C}" dt="2022-09-08T06:10:52.253" v="2193" actId="478"/>
          <ac:picMkLst>
            <pc:docMk/>
            <pc:sldMk cId="1364108471" sldId="610"/>
            <ac:picMk id="13" creationId="{E5BBE682-3DF7-C28D-9D7C-A8B53C5B2463}"/>
          </ac:picMkLst>
        </pc:picChg>
        <pc:cxnChg chg="add mod">
          <ac:chgData name="이 재혁" userId="ff01ec59429aa678" providerId="LiveId" clId="{F06787BC-F356-4C58-AE8E-F0B887E08E9C}" dt="2022-09-08T06:37:54.424" v="2411" actId="1582"/>
          <ac:cxnSpMkLst>
            <pc:docMk/>
            <pc:sldMk cId="1364108471" sldId="610"/>
            <ac:cxnSpMk id="8" creationId="{F20D03CA-D960-6246-AD80-7E1F52C22F12}"/>
          </ac:cxnSpMkLst>
        </pc:cxnChg>
        <pc:cxnChg chg="add mod">
          <ac:chgData name="이 재혁" userId="ff01ec59429aa678" providerId="LiveId" clId="{F06787BC-F356-4C58-AE8E-F0B887E08E9C}" dt="2022-09-08T06:38:01.651" v="2415" actId="14100"/>
          <ac:cxnSpMkLst>
            <pc:docMk/>
            <pc:sldMk cId="1364108471" sldId="610"/>
            <ac:cxnSpMk id="9" creationId="{4AEB4055-0635-1057-12C7-AA86FC780FA6}"/>
          </ac:cxnSpMkLst>
        </pc:cxnChg>
        <pc:cxnChg chg="add mod">
          <ac:chgData name="이 재혁" userId="ff01ec59429aa678" providerId="LiveId" clId="{F06787BC-F356-4C58-AE8E-F0B887E08E9C}" dt="2022-09-08T06:38:07.171" v="2418" actId="14100"/>
          <ac:cxnSpMkLst>
            <pc:docMk/>
            <pc:sldMk cId="1364108471" sldId="610"/>
            <ac:cxnSpMk id="12" creationId="{2465CCCB-DC4F-E77E-F934-55319234DD7A}"/>
          </ac:cxnSpMkLst>
        </pc:cxnChg>
        <pc:cxnChg chg="add mod">
          <ac:chgData name="이 재혁" userId="ff01ec59429aa678" providerId="LiveId" clId="{F06787BC-F356-4C58-AE8E-F0B887E08E9C}" dt="2022-09-08T06:38:17.788" v="2421" actId="14100"/>
          <ac:cxnSpMkLst>
            <pc:docMk/>
            <pc:sldMk cId="1364108471" sldId="610"/>
            <ac:cxnSpMk id="15" creationId="{4A633EB5-B693-A892-6699-19D64628A40A}"/>
          </ac:cxnSpMkLst>
        </pc:cxnChg>
        <pc:cxnChg chg="add mod">
          <ac:chgData name="이 재혁" userId="ff01ec59429aa678" providerId="LiveId" clId="{F06787BC-F356-4C58-AE8E-F0B887E08E9C}" dt="2022-09-08T06:38:22.547" v="2424" actId="14100"/>
          <ac:cxnSpMkLst>
            <pc:docMk/>
            <pc:sldMk cId="1364108471" sldId="610"/>
            <ac:cxnSpMk id="18" creationId="{2BCAB5CE-CDA0-2514-1E1A-A4793209B0DA}"/>
          </ac:cxnSpMkLst>
        </pc:cxnChg>
        <pc:cxnChg chg="add mod">
          <ac:chgData name="이 재혁" userId="ff01ec59429aa678" providerId="LiveId" clId="{F06787BC-F356-4C58-AE8E-F0B887E08E9C}" dt="2022-09-08T06:38:28.187" v="2427" actId="14100"/>
          <ac:cxnSpMkLst>
            <pc:docMk/>
            <pc:sldMk cId="1364108471" sldId="610"/>
            <ac:cxnSpMk id="20" creationId="{E2799D93-A50E-BA44-DC4D-713F6E08B570}"/>
          </ac:cxnSpMkLst>
        </pc:cxnChg>
        <pc:cxnChg chg="add mod">
          <ac:chgData name="이 재혁" userId="ff01ec59429aa678" providerId="LiveId" clId="{F06787BC-F356-4C58-AE8E-F0B887E08E9C}" dt="2022-09-08T06:38:37.363" v="2431" actId="14100"/>
          <ac:cxnSpMkLst>
            <pc:docMk/>
            <pc:sldMk cId="1364108471" sldId="610"/>
            <ac:cxnSpMk id="22" creationId="{CEBD244C-7E98-50FC-47D3-3D638FD304ED}"/>
          </ac:cxnSpMkLst>
        </pc:cxnChg>
        <pc:cxnChg chg="add mod">
          <ac:chgData name="이 재혁" userId="ff01ec59429aa678" providerId="LiveId" clId="{F06787BC-F356-4C58-AE8E-F0B887E08E9C}" dt="2022-09-08T06:38:47.627" v="2434" actId="14100"/>
          <ac:cxnSpMkLst>
            <pc:docMk/>
            <pc:sldMk cId="1364108471" sldId="610"/>
            <ac:cxnSpMk id="25" creationId="{91592441-AE7E-F97C-855C-9C4CF6CEA424}"/>
          </ac:cxnSpMkLst>
        </pc:cxnChg>
        <pc:cxnChg chg="add mod">
          <ac:chgData name="이 재혁" userId="ff01ec59429aa678" providerId="LiveId" clId="{F06787BC-F356-4C58-AE8E-F0B887E08E9C}" dt="2022-09-08T06:38:53.275" v="2437" actId="14100"/>
          <ac:cxnSpMkLst>
            <pc:docMk/>
            <pc:sldMk cId="1364108471" sldId="610"/>
            <ac:cxnSpMk id="27" creationId="{07277ACE-8D9F-75CC-8B92-72962097F26E}"/>
          </ac:cxnSpMkLst>
        </pc:cxnChg>
        <pc:cxnChg chg="add mod">
          <ac:chgData name="이 재혁" userId="ff01ec59429aa678" providerId="LiveId" clId="{F06787BC-F356-4C58-AE8E-F0B887E08E9C}" dt="2022-09-08T06:38:57.892" v="2440" actId="14100"/>
          <ac:cxnSpMkLst>
            <pc:docMk/>
            <pc:sldMk cId="1364108471" sldId="610"/>
            <ac:cxnSpMk id="29" creationId="{C9181A99-59FA-5209-17DD-507D9767FAA9}"/>
          </ac:cxnSpMkLst>
        </pc:cxnChg>
        <pc:cxnChg chg="add mod">
          <ac:chgData name="이 재혁" userId="ff01ec59429aa678" providerId="LiveId" clId="{F06787BC-F356-4C58-AE8E-F0B887E08E9C}" dt="2022-09-08T06:39:07.379" v="2443" actId="14100"/>
          <ac:cxnSpMkLst>
            <pc:docMk/>
            <pc:sldMk cId="1364108471" sldId="610"/>
            <ac:cxnSpMk id="31" creationId="{8215F858-B804-AC66-F7C5-27C0FA63B182}"/>
          </ac:cxnSpMkLst>
        </pc:cxnChg>
      </pc:sldChg>
      <pc:sldChg chg="modSp add mod">
        <pc:chgData name="이 재혁" userId="ff01ec59429aa678" providerId="LiveId" clId="{F06787BC-F356-4C58-AE8E-F0B887E08E9C}" dt="2022-09-08T06:22:01.964" v="2355" actId="207"/>
        <pc:sldMkLst>
          <pc:docMk/>
          <pc:sldMk cId="2570660722" sldId="611"/>
        </pc:sldMkLst>
        <pc:spChg chg="mod">
          <ac:chgData name="이 재혁" userId="ff01ec59429aa678" providerId="LiveId" clId="{F06787BC-F356-4C58-AE8E-F0B887E08E9C}" dt="2022-09-08T06:22:01.964" v="2355" actId="207"/>
          <ac:spMkLst>
            <pc:docMk/>
            <pc:sldMk cId="2570660722" sldId="611"/>
            <ac:spMk id="3" creationId="{B088FE25-48A7-DB41-1187-504459187BAA}"/>
          </ac:spMkLst>
        </pc:spChg>
      </pc:sldChg>
      <pc:sldChg chg="addSp modSp add mod">
        <pc:chgData name="이 재혁" userId="ff01ec59429aa678" providerId="LiveId" clId="{F06787BC-F356-4C58-AE8E-F0B887E08E9C}" dt="2022-09-13T01:48:55.585" v="2487" actId="1582"/>
        <pc:sldMkLst>
          <pc:docMk/>
          <pc:sldMk cId="1732207365" sldId="612"/>
        </pc:sldMkLst>
        <pc:spChg chg="add mod">
          <ac:chgData name="이 재혁" userId="ff01ec59429aa678" providerId="LiveId" clId="{F06787BC-F356-4C58-AE8E-F0B887E08E9C}" dt="2022-09-13T01:48:55.585" v="2487" actId="1582"/>
          <ac:spMkLst>
            <pc:docMk/>
            <pc:sldMk cId="1732207365" sldId="612"/>
            <ac:spMk id="2" creationId="{DD31A97E-E4A0-DAA8-11F1-E28550D0C710}"/>
          </ac:spMkLst>
        </pc:spChg>
      </pc:sldChg>
    </pc:docChg>
  </pc:docChgLst>
  <pc:docChgLst>
    <pc:chgData name="재혁 이" userId="ff01ec59429aa678" providerId="LiveId" clId="{AB53B47B-F9DD-4173-B0A6-044E6DA0CF2B}"/>
    <pc:docChg chg="custSel modSld">
      <pc:chgData name="재혁 이" userId="ff01ec59429aa678" providerId="LiveId" clId="{AB53B47B-F9DD-4173-B0A6-044E6DA0CF2B}" dt="2023-12-15T14:05:28.113" v="36" actId="20577"/>
      <pc:docMkLst>
        <pc:docMk/>
      </pc:docMkLst>
      <pc:sldChg chg="modSp mod">
        <pc:chgData name="재혁 이" userId="ff01ec59429aa678" providerId="LiveId" clId="{AB53B47B-F9DD-4173-B0A6-044E6DA0CF2B}" dt="2023-12-15T13:39:28.449" v="14"/>
        <pc:sldMkLst>
          <pc:docMk/>
          <pc:sldMk cId="2809824500" sldId="613"/>
        </pc:sldMkLst>
        <pc:spChg chg="mod">
          <ac:chgData name="재혁 이" userId="ff01ec59429aa678" providerId="LiveId" clId="{AB53B47B-F9DD-4173-B0A6-044E6DA0CF2B}" dt="2023-12-15T13:39:28.449" v="14"/>
          <ac:spMkLst>
            <pc:docMk/>
            <pc:sldMk cId="2809824500" sldId="613"/>
            <ac:spMk id="3" creationId="{5580974D-2A22-278A-FF1B-3BBCBA6C490B}"/>
          </ac:spMkLst>
        </pc:spChg>
      </pc:sldChg>
      <pc:sldChg chg="modSp mod">
        <pc:chgData name="재혁 이" userId="ff01ec59429aa678" providerId="LiveId" clId="{AB53B47B-F9DD-4173-B0A6-044E6DA0CF2B}" dt="2023-12-15T14:02:45.990" v="18" actId="6549"/>
        <pc:sldMkLst>
          <pc:docMk/>
          <pc:sldMk cId="1717328878" sldId="620"/>
        </pc:sldMkLst>
        <pc:spChg chg="mod">
          <ac:chgData name="재혁 이" userId="ff01ec59429aa678" providerId="LiveId" clId="{AB53B47B-F9DD-4173-B0A6-044E6DA0CF2B}" dt="2023-12-15T14:02:45.990" v="18" actId="6549"/>
          <ac:spMkLst>
            <pc:docMk/>
            <pc:sldMk cId="1717328878" sldId="620"/>
            <ac:spMk id="4" creationId="{8235D4FC-8824-7247-01B1-C7386ADEAFD8}"/>
          </ac:spMkLst>
        </pc:spChg>
      </pc:sldChg>
      <pc:sldChg chg="modSp mod">
        <pc:chgData name="재혁 이" userId="ff01ec59429aa678" providerId="LiveId" clId="{AB53B47B-F9DD-4173-B0A6-044E6DA0CF2B}" dt="2023-12-15T14:02:58.557" v="19" actId="113"/>
        <pc:sldMkLst>
          <pc:docMk/>
          <pc:sldMk cId="3734385720" sldId="623"/>
        </pc:sldMkLst>
        <pc:spChg chg="mod">
          <ac:chgData name="재혁 이" userId="ff01ec59429aa678" providerId="LiveId" clId="{AB53B47B-F9DD-4173-B0A6-044E6DA0CF2B}" dt="2023-12-15T14:02:58.557" v="19" actId="113"/>
          <ac:spMkLst>
            <pc:docMk/>
            <pc:sldMk cId="3734385720" sldId="623"/>
            <ac:spMk id="4" creationId="{8235D4FC-8824-7247-01B1-C7386ADEAFD8}"/>
          </ac:spMkLst>
        </pc:spChg>
      </pc:sldChg>
      <pc:sldChg chg="modNotesTx">
        <pc:chgData name="재혁 이" userId="ff01ec59429aa678" providerId="LiveId" clId="{AB53B47B-F9DD-4173-B0A6-044E6DA0CF2B}" dt="2023-12-15T14:05:28.113" v="36" actId="20577"/>
        <pc:sldMkLst>
          <pc:docMk/>
          <pc:sldMk cId="3805159944" sldId="624"/>
        </pc:sldMkLst>
      </pc:sldChg>
    </pc:docChg>
  </pc:docChgLst>
  <pc:docChgLst>
    <pc:chgData name="이 재혁" userId="ff01ec59429aa678" providerId="LiveId" clId="{9C0B41AF-7FF9-4DE8-898D-9DDC34679BDD}"/>
    <pc:docChg chg="undo custSel addSld delSld modSld sldOrd">
      <pc:chgData name="이 재혁" userId="ff01ec59429aa678" providerId="LiveId" clId="{9C0B41AF-7FF9-4DE8-898D-9DDC34679BDD}" dt="2022-07-27T07:03:03.840" v="2922" actId="729"/>
      <pc:docMkLst>
        <pc:docMk/>
      </pc:docMkLst>
      <pc:sldChg chg="addSp delSp modSp mod ord">
        <pc:chgData name="이 재혁" userId="ff01ec59429aa678" providerId="LiveId" clId="{9C0B41AF-7FF9-4DE8-898D-9DDC34679BDD}" dt="2022-07-25T08:37:14.691" v="2791" actId="1036"/>
        <pc:sldMkLst>
          <pc:docMk/>
          <pc:sldMk cId="2623959818" sldId="271"/>
        </pc:sldMkLst>
        <pc:spChg chg="mod">
          <ac:chgData name="이 재혁" userId="ff01ec59429aa678" providerId="LiveId" clId="{9C0B41AF-7FF9-4DE8-898D-9DDC34679BDD}" dt="2022-07-25T08:33:59.967" v="2732" actId="2711"/>
          <ac:spMkLst>
            <pc:docMk/>
            <pc:sldMk cId="2623959818" sldId="271"/>
            <ac:spMk id="2" creationId="{81B21151-F3E2-F68F-5622-F478EF1DD8AE}"/>
          </ac:spMkLst>
        </pc:spChg>
        <pc:spChg chg="del mod">
          <ac:chgData name="이 재혁" userId="ff01ec59429aa678" providerId="LiveId" clId="{9C0B41AF-7FF9-4DE8-898D-9DDC34679BDD}" dt="2022-07-25T08:34:38.469" v="2734" actId="478"/>
          <ac:spMkLst>
            <pc:docMk/>
            <pc:sldMk cId="2623959818" sldId="271"/>
            <ac:spMk id="3" creationId="{F08599B4-4714-46D8-23AF-04FB3A60E652}"/>
          </ac:spMkLst>
        </pc:spChg>
        <pc:spChg chg="add del mod">
          <ac:chgData name="이 재혁" userId="ff01ec59429aa678" providerId="LiveId" clId="{9C0B41AF-7FF9-4DE8-898D-9DDC34679BDD}" dt="2022-07-25T08:35:08.340" v="2747" actId="478"/>
          <ac:spMkLst>
            <pc:docMk/>
            <pc:sldMk cId="2623959818" sldId="271"/>
            <ac:spMk id="5" creationId="{21199C15-7CB6-2DA2-4D13-CBF1925B6160}"/>
          </ac:spMkLst>
        </pc:spChg>
        <pc:spChg chg="add mod">
          <ac:chgData name="이 재혁" userId="ff01ec59429aa678" providerId="LiveId" clId="{9C0B41AF-7FF9-4DE8-898D-9DDC34679BDD}" dt="2022-07-25T08:36:57.731" v="2773" actId="1076"/>
          <ac:spMkLst>
            <pc:docMk/>
            <pc:sldMk cId="2623959818" sldId="271"/>
            <ac:spMk id="8" creationId="{5124F7FA-3886-9042-BB39-CB9FC81B6D3E}"/>
          </ac:spMkLst>
        </pc:spChg>
        <pc:picChg chg="add mod">
          <ac:chgData name="이 재혁" userId="ff01ec59429aa678" providerId="LiveId" clId="{9C0B41AF-7FF9-4DE8-898D-9DDC34679BDD}" dt="2022-07-25T08:37:09.922" v="2785" actId="1036"/>
          <ac:picMkLst>
            <pc:docMk/>
            <pc:sldMk cId="2623959818" sldId="271"/>
            <ac:picMk id="6" creationId="{D3756869-7777-B4A0-8294-AF0BFEFD89AA}"/>
          </ac:picMkLst>
        </pc:picChg>
        <pc:picChg chg="add mod">
          <ac:chgData name="이 재혁" userId="ff01ec59429aa678" providerId="LiveId" clId="{9C0B41AF-7FF9-4DE8-898D-9DDC34679BDD}" dt="2022-07-25T08:37:14.691" v="2791" actId="1036"/>
          <ac:picMkLst>
            <pc:docMk/>
            <pc:sldMk cId="2623959818" sldId="271"/>
            <ac:picMk id="7" creationId="{419D0938-B120-A6DD-1B91-2CD605705422}"/>
          </ac:picMkLst>
        </pc:picChg>
        <pc:picChg chg="add mod">
          <ac:chgData name="이 재혁" userId="ff01ec59429aa678" providerId="LiveId" clId="{9C0B41AF-7FF9-4DE8-898D-9DDC34679BDD}" dt="2022-07-25T08:37:09.922" v="2785" actId="1036"/>
          <ac:picMkLst>
            <pc:docMk/>
            <pc:sldMk cId="2623959818" sldId="271"/>
            <ac:picMk id="9" creationId="{FFB6769F-3A33-4728-8B8C-53A66BF4241F}"/>
          </ac:picMkLst>
        </pc:picChg>
      </pc:sldChg>
      <pc:sldChg chg="del">
        <pc:chgData name="이 재혁" userId="ff01ec59429aa678" providerId="LiveId" clId="{9C0B41AF-7FF9-4DE8-898D-9DDC34679BDD}" dt="2022-07-25T08:30:46.265" v="2689" actId="47"/>
        <pc:sldMkLst>
          <pc:docMk/>
          <pc:sldMk cId="3069919498" sldId="274"/>
        </pc:sldMkLst>
      </pc:sldChg>
      <pc:sldChg chg="modAnim">
        <pc:chgData name="이 재혁" userId="ff01ec59429aa678" providerId="LiveId" clId="{9C0B41AF-7FF9-4DE8-898D-9DDC34679BDD}" dt="2022-07-25T06:15:58.876" v="161"/>
        <pc:sldMkLst>
          <pc:docMk/>
          <pc:sldMk cId="2152764290" sldId="281"/>
        </pc:sldMkLst>
      </pc:sldChg>
      <pc:sldChg chg="addSp modSp mod">
        <pc:chgData name="이 재혁" userId="ff01ec59429aa678" providerId="LiveId" clId="{9C0B41AF-7FF9-4DE8-898D-9DDC34679BDD}" dt="2022-07-25T07:49:44.604" v="2076" actId="1035"/>
        <pc:sldMkLst>
          <pc:docMk/>
          <pc:sldMk cId="2207776442" sldId="282"/>
        </pc:sldMkLst>
        <pc:spChg chg="mod">
          <ac:chgData name="이 재혁" userId="ff01ec59429aa678" providerId="LiveId" clId="{9C0B41AF-7FF9-4DE8-898D-9DDC34679BDD}" dt="2022-07-25T07:49:34.843" v="2064" actId="1076"/>
          <ac:spMkLst>
            <pc:docMk/>
            <pc:sldMk cId="2207776442" sldId="282"/>
            <ac:spMk id="2" creationId="{81B21151-F3E2-F68F-5622-F478EF1DD8AE}"/>
          </ac:spMkLst>
        </pc:spChg>
        <pc:spChg chg="mod">
          <ac:chgData name="이 재혁" userId="ff01ec59429aa678" providerId="LiveId" clId="{9C0B41AF-7FF9-4DE8-898D-9DDC34679BDD}" dt="2022-07-25T07:49:28.838" v="2063" actId="20577"/>
          <ac:spMkLst>
            <pc:docMk/>
            <pc:sldMk cId="2207776442" sldId="282"/>
            <ac:spMk id="3" creationId="{F08599B4-4714-46D8-23AF-04FB3A60E652}"/>
          </ac:spMkLst>
        </pc:spChg>
        <pc:spChg chg="add mod">
          <ac:chgData name="이 재혁" userId="ff01ec59429aa678" providerId="LiveId" clId="{9C0B41AF-7FF9-4DE8-898D-9DDC34679BDD}" dt="2022-07-25T07:49:11.088" v="2026" actId="1036"/>
          <ac:spMkLst>
            <pc:docMk/>
            <pc:sldMk cId="2207776442" sldId="282"/>
            <ac:spMk id="4" creationId="{278EAC41-1CD4-EB08-4231-1149C4A6556F}"/>
          </ac:spMkLst>
        </pc:spChg>
        <pc:spChg chg="add mod">
          <ac:chgData name="이 재혁" userId="ff01ec59429aa678" providerId="LiveId" clId="{9C0B41AF-7FF9-4DE8-898D-9DDC34679BDD}" dt="2022-07-25T07:49:11.088" v="2026" actId="1036"/>
          <ac:spMkLst>
            <pc:docMk/>
            <pc:sldMk cId="2207776442" sldId="282"/>
            <ac:spMk id="5" creationId="{AB45AF50-D4E8-6090-1DBB-EABE5635ED64}"/>
          </ac:spMkLst>
        </pc:spChg>
        <pc:spChg chg="add mod">
          <ac:chgData name="이 재혁" userId="ff01ec59429aa678" providerId="LiveId" clId="{9C0B41AF-7FF9-4DE8-898D-9DDC34679BDD}" dt="2022-07-25T07:49:11.088" v="2026" actId="1036"/>
          <ac:spMkLst>
            <pc:docMk/>
            <pc:sldMk cId="2207776442" sldId="282"/>
            <ac:spMk id="6" creationId="{4B02D64D-D411-D270-6A65-231C9FF667EA}"/>
          </ac:spMkLst>
        </pc:spChg>
        <pc:spChg chg="add mod">
          <ac:chgData name="이 재혁" userId="ff01ec59429aa678" providerId="LiveId" clId="{9C0B41AF-7FF9-4DE8-898D-9DDC34679BDD}" dt="2022-07-25T07:49:11.088" v="2026" actId="1036"/>
          <ac:spMkLst>
            <pc:docMk/>
            <pc:sldMk cId="2207776442" sldId="282"/>
            <ac:spMk id="7" creationId="{3FF3139F-57A5-B517-9688-7D3BE7118518}"/>
          </ac:spMkLst>
        </pc:spChg>
        <pc:spChg chg="add mod">
          <ac:chgData name="이 재혁" userId="ff01ec59429aa678" providerId="LiveId" clId="{9C0B41AF-7FF9-4DE8-898D-9DDC34679BDD}" dt="2022-07-25T07:49:11.088" v="2026" actId="1036"/>
          <ac:spMkLst>
            <pc:docMk/>
            <pc:sldMk cId="2207776442" sldId="282"/>
            <ac:spMk id="8" creationId="{2E9770AB-1F7D-5461-BAB6-4A3590163CDF}"/>
          </ac:spMkLst>
        </pc:spChg>
        <pc:spChg chg="add mod">
          <ac:chgData name="이 재혁" userId="ff01ec59429aa678" providerId="LiveId" clId="{9C0B41AF-7FF9-4DE8-898D-9DDC34679BDD}" dt="2022-07-25T07:49:11.088" v="2026" actId="1036"/>
          <ac:spMkLst>
            <pc:docMk/>
            <pc:sldMk cId="2207776442" sldId="282"/>
            <ac:spMk id="9" creationId="{952258D2-84BB-BB67-9D85-61DFD533D860}"/>
          </ac:spMkLst>
        </pc:spChg>
        <pc:spChg chg="add mod">
          <ac:chgData name="이 재혁" userId="ff01ec59429aa678" providerId="LiveId" clId="{9C0B41AF-7FF9-4DE8-898D-9DDC34679BDD}" dt="2022-07-25T07:49:11.088" v="2026" actId="1036"/>
          <ac:spMkLst>
            <pc:docMk/>
            <pc:sldMk cId="2207776442" sldId="282"/>
            <ac:spMk id="10" creationId="{0A836984-7E15-FD45-CE93-4D2AE9ED6709}"/>
          </ac:spMkLst>
        </pc:spChg>
        <pc:spChg chg="add mod">
          <ac:chgData name="이 재혁" userId="ff01ec59429aa678" providerId="LiveId" clId="{9C0B41AF-7FF9-4DE8-898D-9DDC34679BDD}" dt="2022-07-25T07:49:44.604" v="2076" actId="1035"/>
          <ac:spMkLst>
            <pc:docMk/>
            <pc:sldMk cId="2207776442" sldId="282"/>
            <ac:spMk id="11" creationId="{774ECDF9-BED5-A6DF-1F10-816965153BED}"/>
          </ac:spMkLst>
        </pc:spChg>
        <pc:spChg chg="add mod">
          <ac:chgData name="이 재혁" userId="ff01ec59429aa678" providerId="LiveId" clId="{9C0B41AF-7FF9-4DE8-898D-9DDC34679BDD}" dt="2022-07-25T07:49:44.604" v="2076" actId="1035"/>
          <ac:spMkLst>
            <pc:docMk/>
            <pc:sldMk cId="2207776442" sldId="282"/>
            <ac:spMk id="12" creationId="{DD771B22-3F27-F572-D4DF-02354BBA484C}"/>
          </ac:spMkLst>
        </pc:spChg>
        <pc:spChg chg="add mod">
          <ac:chgData name="이 재혁" userId="ff01ec59429aa678" providerId="LiveId" clId="{9C0B41AF-7FF9-4DE8-898D-9DDC34679BDD}" dt="2022-07-25T07:49:44.604" v="2076" actId="1035"/>
          <ac:spMkLst>
            <pc:docMk/>
            <pc:sldMk cId="2207776442" sldId="282"/>
            <ac:spMk id="13" creationId="{B4F97F4B-4481-E053-8DBA-2F10F43F8E4D}"/>
          </ac:spMkLst>
        </pc:spChg>
        <pc:spChg chg="add mod">
          <ac:chgData name="이 재혁" userId="ff01ec59429aa678" providerId="LiveId" clId="{9C0B41AF-7FF9-4DE8-898D-9DDC34679BDD}" dt="2022-07-25T07:49:44.604" v="2076" actId="1035"/>
          <ac:spMkLst>
            <pc:docMk/>
            <pc:sldMk cId="2207776442" sldId="282"/>
            <ac:spMk id="14" creationId="{F08D511D-D59F-EE2B-95AC-8F163E88ACCF}"/>
          </ac:spMkLst>
        </pc:spChg>
        <pc:spChg chg="add mod">
          <ac:chgData name="이 재혁" userId="ff01ec59429aa678" providerId="LiveId" clId="{9C0B41AF-7FF9-4DE8-898D-9DDC34679BDD}" dt="2022-07-25T07:49:44.604" v="2076" actId="1035"/>
          <ac:spMkLst>
            <pc:docMk/>
            <pc:sldMk cId="2207776442" sldId="282"/>
            <ac:spMk id="15" creationId="{72D7EF91-A158-822D-8381-D73BB222DF87}"/>
          </ac:spMkLst>
        </pc:spChg>
      </pc:sldChg>
      <pc:sldChg chg="addSp modSp mod">
        <pc:chgData name="이 재혁" userId="ff01ec59429aa678" providerId="LiveId" clId="{9C0B41AF-7FF9-4DE8-898D-9DDC34679BDD}" dt="2022-07-25T08:25:12.698" v="2601" actId="1076"/>
        <pc:sldMkLst>
          <pc:docMk/>
          <pc:sldMk cId="1877642967" sldId="283"/>
        </pc:sldMkLst>
        <pc:spChg chg="mod">
          <ac:chgData name="이 재혁" userId="ff01ec59429aa678" providerId="LiveId" clId="{9C0B41AF-7FF9-4DE8-898D-9DDC34679BDD}" dt="2022-07-25T08:02:33.771" v="2106" actId="20577"/>
          <ac:spMkLst>
            <pc:docMk/>
            <pc:sldMk cId="1877642967" sldId="283"/>
            <ac:spMk id="2" creationId="{81B21151-F3E2-F68F-5622-F478EF1DD8AE}"/>
          </ac:spMkLst>
        </pc:spChg>
        <pc:spChg chg="mod">
          <ac:chgData name="이 재혁" userId="ff01ec59429aa678" providerId="LiveId" clId="{9C0B41AF-7FF9-4DE8-898D-9DDC34679BDD}" dt="2022-07-25T08:24:48.836" v="2594" actId="255"/>
          <ac:spMkLst>
            <pc:docMk/>
            <pc:sldMk cId="1877642967" sldId="283"/>
            <ac:spMk id="3" creationId="{F08599B4-4714-46D8-23AF-04FB3A60E652}"/>
          </ac:spMkLst>
        </pc:spChg>
        <pc:spChg chg="add mod">
          <ac:chgData name="이 재혁" userId="ff01ec59429aa678" providerId="LiveId" clId="{9C0B41AF-7FF9-4DE8-898D-9DDC34679BDD}" dt="2022-07-25T08:13:05.283" v="2360" actId="1076"/>
          <ac:spMkLst>
            <pc:docMk/>
            <pc:sldMk cId="1877642967" sldId="283"/>
            <ac:spMk id="8" creationId="{1C617411-3030-944C-2503-DB47857B60F4}"/>
          </ac:spMkLst>
        </pc:spChg>
        <pc:picChg chg="add mod">
          <ac:chgData name="이 재혁" userId="ff01ec59429aa678" providerId="LiveId" clId="{9C0B41AF-7FF9-4DE8-898D-9DDC34679BDD}" dt="2022-07-25T08:25:08.683" v="2598" actId="1076"/>
          <ac:picMkLst>
            <pc:docMk/>
            <pc:sldMk cId="1877642967" sldId="283"/>
            <ac:picMk id="4" creationId="{0B8D50A0-2FC2-CBF7-7432-453DE542F290}"/>
          </ac:picMkLst>
        </pc:picChg>
        <pc:picChg chg="add mod">
          <ac:chgData name="이 재혁" userId="ff01ec59429aa678" providerId="LiveId" clId="{9C0B41AF-7FF9-4DE8-898D-9DDC34679BDD}" dt="2022-07-25T08:25:12.698" v="2601" actId="1076"/>
          <ac:picMkLst>
            <pc:docMk/>
            <pc:sldMk cId="1877642967" sldId="283"/>
            <ac:picMk id="6" creationId="{10222205-01CB-E7C6-DC2F-041BB6FCAA76}"/>
          </ac:picMkLst>
        </pc:picChg>
        <pc:picChg chg="add mod">
          <ac:chgData name="이 재혁" userId="ff01ec59429aa678" providerId="LiveId" clId="{9C0B41AF-7FF9-4DE8-898D-9DDC34679BDD}" dt="2022-07-25T08:15:46.019" v="2439" actId="1076"/>
          <ac:picMkLst>
            <pc:docMk/>
            <pc:sldMk cId="1877642967" sldId="283"/>
            <ac:picMk id="7" creationId="{C4B2BCEE-5C7B-827B-7F05-6BF14A44D9A0}"/>
          </ac:picMkLst>
        </pc:picChg>
        <pc:picChg chg="add mod">
          <ac:chgData name="이 재혁" userId="ff01ec59429aa678" providerId="LiveId" clId="{9C0B41AF-7FF9-4DE8-898D-9DDC34679BDD}" dt="2022-07-25T08:15:42.946" v="2438" actId="1076"/>
          <ac:picMkLst>
            <pc:docMk/>
            <pc:sldMk cId="1877642967" sldId="283"/>
            <ac:picMk id="9" creationId="{5E956393-3E98-112C-871F-67DA81B2CDF5}"/>
          </ac:picMkLst>
        </pc:picChg>
      </pc:sldChg>
      <pc:sldChg chg="addSp modSp mod">
        <pc:chgData name="이 재혁" userId="ff01ec59429aa678" providerId="LiveId" clId="{9C0B41AF-7FF9-4DE8-898D-9DDC34679BDD}" dt="2022-07-25T08:20:42.626" v="2580" actId="1036"/>
        <pc:sldMkLst>
          <pc:docMk/>
          <pc:sldMk cId="1728649786" sldId="284"/>
        </pc:sldMkLst>
        <pc:spChg chg="mod">
          <ac:chgData name="이 재혁" userId="ff01ec59429aa678" providerId="LiveId" clId="{9C0B41AF-7FF9-4DE8-898D-9DDC34679BDD}" dt="2022-07-25T08:18:52.267" v="2470" actId="20577"/>
          <ac:spMkLst>
            <pc:docMk/>
            <pc:sldMk cId="1728649786" sldId="284"/>
            <ac:spMk id="2" creationId="{81B21151-F3E2-F68F-5622-F478EF1DD8AE}"/>
          </ac:spMkLst>
        </pc:spChg>
        <pc:spChg chg="mod">
          <ac:chgData name="이 재혁" userId="ff01ec59429aa678" providerId="LiveId" clId="{9C0B41AF-7FF9-4DE8-898D-9DDC34679BDD}" dt="2022-07-25T08:20:35.907" v="2570" actId="20577"/>
          <ac:spMkLst>
            <pc:docMk/>
            <pc:sldMk cId="1728649786" sldId="284"/>
            <ac:spMk id="3" creationId="{F08599B4-4714-46D8-23AF-04FB3A60E652}"/>
          </ac:spMkLst>
        </pc:spChg>
        <pc:picChg chg="add mod">
          <ac:chgData name="이 재혁" userId="ff01ec59429aa678" providerId="LiveId" clId="{9C0B41AF-7FF9-4DE8-898D-9DDC34679BDD}" dt="2022-07-25T08:20:42.626" v="2580" actId="1036"/>
          <ac:picMkLst>
            <pc:docMk/>
            <pc:sldMk cId="1728649786" sldId="284"/>
            <ac:picMk id="5" creationId="{1D4C0F78-8AC2-14EC-2D1E-470AD37E9E5B}"/>
          </ac:picMkLst>
        </pc:picChg>
        <pc:cxnChg chg="add mod">
          <ac:chgData name="이 재혁" userId="ff01ec59429aa678" providerId="LiveId" clId="{9C0B41AF-7FF9-4DE8-898D-9DDC34679BDD}" dt="2022-07-25T08:20:42.626" v="2580" actId="1036"/>
          <ac:cxnSpMkLst>
            <pc:docMk/>
            <pc:sldMk cId="1728649786" sldId="284"/>
            <ac:cxnSpMk id="7" creationId="{1B0ED174-E097-2A82-E9B9-9782FBA4B5F6}"/>
          </ac:cxnSpMkLst>
        </pc:cxnChg>
        <pc:cxnChg chg="add mod">
          <ac:chgData name="이 재혁" userId="ff01ec59429aa678" providerId="LiveId" clId="{9C0B41AF-7FF9-4DE8-898D-9DDC34679BDD}" dt="2022-07-25T08:20:42.626" v="2580" actId="1036"/>
          <ac:cxnSpMkLst>
            <pc:docMk/>
            <pc:sldMk cId="1728649786" sldId="284"/>
            <ac:cxnSpMk id="8" creationId="{71967CD1-F6BF-BB8A-EEE2-0823855416C6}"/>
          </ac:cxnSpMkLst>
        </pc:cxnChg>
        <pc:cxnChg chg="add mod">
          <ac:chgData name="이 재혁" userId="ff01ec59429aa678" providerId="LiveId" clId="{9C0B41AF-7FF9-4DE8-898D-9DDC34679BDD}" dt="2022-07-25T08:20:42.626" v="2580" actId="1036"/>
          <ac:cxnSpMkLst>
            <pc:docMk/>
            <pc:sldMk cId="1728649786" sldId="284"/>
            <ac:cxnSpMk id="9" creationId="{A26EC2A4-F26D-5C5E-88E1-8296DB98E723}"/>
          </ac:cxnSpMkLst>
        </pc:cxnChg>
        <pc:cxnChg chg="add mod">
          <ac:chgData name="이 재혁" userId="ff01ec59429aa678" providerId="LiveId" clId="{9C0B41AF-7FF9-4DE8-898D-9DDC34679BDD}" dt="2022-07-25T08:20:42.626" v="2580" actId="1036"/>
          <ac:cxnSpMkLst>
            <pc:docMk/>
            <pc:sldMk cId="1728649786" sldId="284"/>
            <ac:cxnSpMk id="10" creationId="{B3074ADC-268F-C0E7-F39F-40127C9546FA}"/>
          </ac:cxnSpMkLst>
        </pc:cxnChg>
      </pc:sldChg>
      <pc:sldChg chg="addSp delSp modSp mod ord delAnim modAnim">
        <pc:chgData name="이 재혁" userId="ff01ec59429aa678" providerId="LiveId" clId="{9C0B41AF-7FF9-4DE8-898D-9DDC34679BDD}" dt="2022-07-25T08:57:12.299" v="2909"/>
        <pc:sldMkLst>
          <pc:docMk/>
          <pc:sldMk cId="3922436506" sldId="285"/>
        </pc:sldMkLst>
        <pc:spChg chg="mod">
          <ac:chgData name="이 재혁" userId="ff01ec59429aa678" providerId="LiveId" clId="{9C0B41AF-7FF9-4DE8-898D-9DDC34679BDD}" dt="2022-07-25T08:26:50.842" v="2641" actId="20577"/>
          <ac:spMkLst>
            <pc:docMk/>
            <pc:sldMk cId="3922436506" sldId="285"/>
            <ac:spMk id="2" creationId="{81B21151-F3E2-F68F-5622-F478EF1DD8AE}"/>
          </ac:spMkLst>
        </pc:spChg>
        <pc:spChg chg="mod">
          <ac:chgData name="이 재혁" userId="ff01ec59429aa678" providerId="LiveId" clId="{9C0B41AF-7FF9-4DE8-898D-9DDC34679BDD}" dt="2022-07-25T08:45:15.994" v="2792" actId="20577"/>
          <ac:spMkLst>
            <pc:docMk/>
            <pc:sldMk cId="3922436506" sldId="285"/>
            <ac:spMk id="3" creationId="{F08599B4-4714-46D8-23AF-04FB3A60E652}"/>
          </ac:spMkLst>
        </pc:spChg>
        <pc:spChg chg="add mod">
          <ac:chgData name="이 재혁" userId="ff01ec59429aa678" providerId="LiveId" clId="{9C0B41AF-7FF9-4DE8-898D-9DDC34679BDD}" dt="2022-07-25T08:29:42.571" v="2672" actId="1076"/>
          <ac:spMkLst>
            <pc:docMk/>
            <pc:sldMk cId="3922436506" sldId="285"/>
            <ac:spMk id="5" creationId="{ED040015-C182-169B-E8D0-7EADFF90C473}"/>
          </ac:spMkLst>
        </pc:spChg>
        <pc:spChg chg="add mod">
          <ac:chgData name="이 재혁" userId="ff01ec59429aa678" providerId="LiveId" clId="{9C0B41AF-7FF9-4DE8-898D-9DDC34679BDD}" dt="2022-07-25T08:30:19.610" v="2684" actId="1076"/>
          <ac:spMkLst>
            <pc:docMk/>
            <pc:sldMk cId="3922436506" sldId="285"/>
            <ac:spMk id="8" creationId="{1AE05479-5FC8-7365-9104-E32289C8FC89}"/>
          </ac:spMkLst>
        </pc:spChg>
        <pc:spChg chg="add mod">
          <ac:chgData name="이 재혁" userId="ff01ec59429aa678" providerId="LiveId" clId="{9C0B41AF-7FF9-4DE8-898D-9DDC34679BDD}" dt="2022-07-25T08:30:19.610" v="2684" actId="1076"/>
          <ac:spMkLst>
            <pc:docMk/>
            <pc:sldMk cId="3922436506" sldId="285"/>
            <ac:spMk id="9" creationId="{4C2C87AD-CCA0-5061-FFCA-551FB8203746}"/>
          </ac:spMkLst>
        </pc:spChg>
        <pc:spChg chg="add del mod">
          <ac:chgData name="이 재혁" userId="ff01ec59429aa678" providerId="LiveId" clId="{9C0B41AF-7FF9-4DE8-898D-9DDC34679BDD}" dt="2022-07-25T08:30:11.884" v="2683" actId="478"/>
          <ac:spMkLst>
            <pc:docMk/>
            <pc:sldMk cId="3922436506" sldId="285"/>
            <ac:spMk id="10" creationId="{359E2721-EDED-E1E4-DECA-6F7C7421F5BE}"/>
          </ac:spMkLst>
        </pc:spChg>
        <pc:picChg chg="add mod">
          <ac:chgData name="이 재혁" userId="ff01ec59429aa678" providerId="LiveId" clId="{9C0B41AF-7FF9-4DE8-898D-9DDC34679BDD}" dt="2022-07-25T08:29:42.571" v="2672" actId="1076"/>
          <ac:picMkLst>
            <pc:docMk/>
            <pc:sldMk cId="3922436506" sldId="285"/>
            <ac:picMk id="4" creationId="{36B691F2-DC53-3573-1466-4446A6EADCA5}"/>
          </ac:picMkLst>
        </pc:picChg>
        <pc:picChg chg="add del mod">
          <ac:chgData name="이 재혁" userId="ff01ec59429aa678" providerId="LiveId" clId="{9C0B41AF-7FF9-4DE8-898D-9DDC34679BDD}" dt="2022-07-25T08:47:33.355" v="2793" actId="478"/>
          <ac:picMkLst>
            <pc:docMk/>
            <pc:sldMk cId="3922436506" sldId="285"/>
            <ac:picMk id="6" creationId="{E12FF30C-E913-A320-0864-3403629577DE}"/>
          </ac:picMkLst>
        </pc:picChg>
        <pc:picChg chg="add del mod">
          <ac:chgData name="이 재혁" userId="ff01ec59429aa678" providerId="LiveId" clId="{9C0B41AF-7FF9-4DE8-898D-9DDC34679BDD}" dt="2022-07-25T08:29:38.994" v="2671" actId="478"/>
          <ac:picMkLst>
            <pc:docMk/>
            <pc:sldMk cId="3922436506" sldId="285"/>
            <ac:picMk id="7" creationId="{8D137969-8895-CF29-72B9-C96F74A3C519}"/>
          </ac:picMkLst>
        </pc:picChg>
        <pc:picChg chg="add mod">
          <ac:chgData name="이 재혁" userId="ff01ec59429aa678" providerId="LiveId" clId="{9C0B41AF-7FF9-4DE8-898D-9DDC34679BDD}" dt="2022-07-25T08:47:42.410" v="2797" actId="1076"/>
          <ac:picMkLst>
            <pc:docMk/>
            <pc:sldMk cId="3922436506" sldId="285"/>
            <ac:picMk id="11" creationId="{DB8850E5-B9E0-3059-1EBD-5B188A652624}"/>
          </ac:picMkLst>
        </pc:picChg>
      </pc:sldChg>
      <pc:sldChg chg="del">
        <pc:chgData name="이 재혁" userId="ff01ec59429aa678" providerId="LiveId" clId="{9C0B41AF-7FF9-4DE8-898D-9DDC34679BDD}" dt="2022-07-25T08:08:12.089" v="2222" actId="47"/>
        <pc:sldMkLst>
          <pc:docMk/>
          <pc:sldMk cId="3472504908" sldId="286"/>
        </pc:sldMkLst>
      </pc:sldChg>
      <pc:sldChg chg="addSp modSp mod modAnim">
        <pc:chgData name="이 재혁" userId="ff01ec59429aa678" providerId="LiveId" clId="{9C0B41AF-7FF9-4DE8-898D-9DDC34679BDD}" dt="2022-07-25T06:21:02.535" v="281" actId="1035"/>
        <pc:sldMkLst>
          <pc:docMk/>
          <pc:sldMk cId="1688108569" sldId="287"/>
        </pc:sldMkLst>
        <pc:spChg chg="mod">
          <ac:chgData name="이 재혁" userId="ff01ec59429aa678" providerId="LiveId" clId="{9C0B41AF-7FF9-4DE8-898D-9DDC34679BDD}" dt="2022-07-25T06:21:02.535" v="281" actId="1035"/>
          <ac:spMkLst>
            <pc:docMk/>
            <pc:sldMk cId="1688108569" sldId="287"/>
            <ac:spMk id="6" creationId="{92CE80CA-D034-ECE4-9F13-C1B46D1DCFEF}"/>
          </ac:spMkLst>
        </pc:spChg>
        <pc:spChg chg="mod">
          <ac:chgData name="이 재혁" userId="ff01ec59429aa678" providerId="LiveId" clId="{9C0B41AF-7FF9-4DE8-898D-9DDC34679BDD}" dt="2022-07-25T06:21:02.535" v="281" actId="1035"/>
          <ac:spMkLst>
            <pc:docMk/>
            <pc:sldMk cId="1688108569" sldId="287"/>
            <ac:spMk id="7" creationId="{9EAAF7AD-DACA-C0E5-A5F8-B032DA5CA0ED}"/>
          </ac:spMkLst>
        </pc:spChg>
        <pc:spChg chg="mod">
          <ac:chgData name="이 재혁" userId="ff01ec59429aa678" providerId="LiveId" clId="{9C0B41AF-7FF9-4DE8-898D-9DDC34679BDD}" dt="2022-07-25T06:21:02.535" v="281" actId="1035"/>
          <ac:spMkLst>
            <pc:docMk/>
            <pc:sldMk cId="1688108569" sldId="287"/>
            <ac:spMk id="8" creationId="{AC939725-D94B-61A5-8F03-CBC5AE3F4E94}"/>
          </ac:spMkLst>
        </pc:spChg>
        <pc:spChg chg="mod">
          <ac:chgData name="이 재혁" userId="ff01ec59429aa678" providerId="LiveId" clId="{9C0B41AF-7FF9-4DE8-898D-9DDC34679BDD}" dt="2022-07-25T06:21:02.535" v="281" actId="1035"/>
          <ac:spMkLst>
            <pc:docMk/>
            <pc:sldMk cId="1688108569" sldId="287"/>
            <ac:spMk id="9" creationId="{75F57D32-F5D6-ABE1-440A-6EB29BFECE92}"/>
          </ac:spMkLst>
        </pc:spChg>
        <pc:spChg chg="mod">
          <ac:chgData name="이 재혁" userId="ff01ec59429aa678" providerId="LiveId" clId="{9C0B41AF-7FF9-4DE8-898D-9DDC34679BDD}" dt="2022-07-25T06:21:02.535" v="281" actId="1035"/>
          <ac:spMkLst>
            <pc:docMk/>
            <pc:sldMk cId="1688108569" sldId="287"/>
            <ac:spMk id="10" creationId="{204AE303-047F-C309-F347-3EB89DD03C88}"/>
          </ac:spMkLst>
        </pc:spChg>
        <pc:spChg chg="mod">
          <ac:chgData name="이 재혁" userId="ff01ec59429aa678" providerId="LiveId" clId="{9C0B41AF-7FF9-4DE8-898D-9DDC34679BDD}" dt="2022-07-25T06:21:02.535" v="281" actId="1035"/>
          <ac:spMkLst>
            <pc:docMk/>
            <pc:sldMk cId="1688108569" sldId="287"/>
            <ac:spMk id="11" creationId="{931E86BD-34B8-7F0B-C607-977446D7C6F0}"/>
          </ac:spMkLst>
        </pc:spChg>
        <pc:spChg chg="mod">
          <ac:chgData name="이 재혁" userId="ff01ec59429aa678" providerId="LiveId" clId="{9C0B41AF-7FF9-4DE8-898D-9DDC34679BDD}" dt="2022-07-25T06:21:02.535" v="281" actId="1035"/>
          <ac:spMkLst>
            <pc:docMk/>
            <pc:sldMk cId="1688108569" sldId="287"/>
            <ac:spMk id="12" creationId="{4D107426-0F99-679E-FAF1-E9BC4AE9A0FA}"/>
          </ac:spMkLst>
        </pc:spChg>
        <pc:spChg chg="mod">
          <ac:chgData name="이 재혁" userId="ff01ec59429aa678" providerId="LiveId" clId="{9C0B41AF-7FF9-4DE8-898D-9DDC34679BDD}" dt="2022-07-25T06:13:11.091" v="150" actId="113"/>
          <ac:spMkLst>
            <pc:docMk/>
            <pc:sldMk cId="1688108569" sldId="287"/>
            <ac:spMk id="14" creationId="{83418BB7-0C4F-4995-A408-2BF9B53A98D1}"/>
          </ac:spMkLst>
        </pc:spChg>
        <pc:spChg chg="add mod">
          <ac:chgData name="이 재혁" userId="ff01ec59429aa678" providerId="LiveId" clId="{9C0B41AF-7FF9-4DE8-898D-9DDC34679BDD}" dt="2022-07-25T06:18:41.758" v="232" actId="1035"/>
          <ac:spMkLst>
            <pc:docMk/>
            <pc:sldMk cId="1688108569" sldId="287"/>
            <ac:spMk id="17" creationId="{20F87BF9-9419-39D9-957A-752BCB0ACE9B}"/>
          </ac:spMkLst>
        </pc:spChg>
        <pc:spChg chg="add mod">
          <ac:chgData name="이 재혁" userId="ff01ec59429aa678" providerId="LiveId" clId="{9C0B41AF-7FF9-4DE8-898D-9DDC34679BDD}" dt="2022-07-25T06:18:41.758" v="232" actId="1035"/>
          <ac:spMkLst>
            <pc:docMk/>
            <pc:sldMk cId="1688108569" sldId="287"/>
            <ac:spMk id="18" creationId="{4DC1D673-A94C-5897-580B-5D50FD94BE26}"/>
          </ac:spMkLst>
        </pc:spChg>
        <pc:picChg chg="add mod modCrop">
          <ac:chgData name="이 재혁" userId="ff01ec59429aa678" providerId="LiveId" clId="{9C0B41AF-7FF9-4DE8-898D-9DDC34679BDD}" dt="2022-07-25T06:18:41.758" v="232" actId="1035"/>
          <ac:picMkLst>
            <pc:docMk/>
            <pc:sldMk cId="1688108569" sldId="287"/>
            <ac:picMk id="13" creationId="{25032962-3D3D-CA5F-A214-6FA91C70B0C5}"/>
          </ac:picMkLst>
        </pc:picChg>
        <pc:picChg chg="add mod modCrop">
          <ac:chgData name="이 재혁" userId="ff01ec59429aa678" providerId="LiveId" clId="{9C0B41AF-7FF9-4DE8-898D-9DDC34679BDD}" dt="2022-07-25T06:18:41.758" v="232" actId="1035"/>
          <ac:picMkLst>
            <pc:docMk/>
            <pc:sldMk cId="1688108569" sldId="287"/>
            <ac:picMk id="16" creationId="{7F97B363-F8DF-78E9-6FBA-A09CDBF9A470}"/>
          </ac:picMkLst>
        </pc:picChg>
        <pc:cxnChg chg="add mod">
          <ac:chgData name="이 재혁" userId="ff01ec59429aa678" providerId="LiveId" clId="{9C0B41AF-7FF9-4DE8-898D-9DDC34679BDD}" dt="2022-07-25T06:18:41.758" v="232" actId="1035"/>
          <ac:cxnSpMkLst>
            <pc:docMk/>
            <pc:sldMk cId="1688108569" sldId="287"/>
            <ac:cxnSpMk id="15" creationId="{13BC1953-6EEE-2E1C-0818-2FB7FE2716DA}"/>
          </ac:cxnSpMkLst>
        </pc:cxnChg>
        <pc:cxnChg chg="add mod">
          <ac:chgData name="이 재혁" userId="ff01ec59429aa678" providerId="LiveId" clId="{9C0B41AF-7FF9-4DE8-898D-9DDC34679BDD}" dt="2022-07-25T06:18:41.758" v="232" actId="1035"/>
          <ac:cxnSpMkLst>
            <pc:docMk/>
            <pc:sldMk cId="1688108569" sldId="287"/>
            <ac:cxnSpMk id="19" creationId="{1B4E57BF-90DD-E191-9040-9338277ADD75}"/>
          </ac:cxnSpMkLst>
        </pc:cxnChg>
        <pc:cxnChg chg="add mod">
          <ac:chgData name="이 재혁" userId="ff01ec59429aa678" providerId="LiveId" clId="{9C0B41AF-7FF9-4DE8-898D-9DDC34679BDD}" dt="2022-07-25T06:18:41.758" v="232" actId="1035"/>
          <ac:cxnSpMkLst>
            <pc:docMk/>
            <pc:sldMk cId="1688108569" sldId="287"/>
            <ac:cxnSpMk id="20" creationId="{FAA8DF61-5073-8706-156E-192C0C1A1ACB}"/>
          </ac:cxnSpMkLst>
        </pc:cxnChg>
        <pc:cxnChg chg="add mod">
          <ac:chgData name="이 재혁" userId="ff01ec59429aa678" providerId="LiveId" clId="{9C0B41AF-7FF9-4DE8-898D-9DDC34679BDD}" dt="2022-07-25T06:18:41.758" v="232" actId="1035"/>
          <ac:cxnSpMkLst>
            <pc:docMk/>
            <pc:sldMk cId="1688108569" sldId="287"/>
            <ac:cxnSpMk id="21" creationId="{683ECC58-6041-5EBB-FDD8-337E31D2DF37}"/>
          </ac:cxnSpMkLst>
        </pc:cxnChg>
      </pc:sldChg>
      <pc:sldChg chg="addSp delSp modSp mod modAnim">
        <pc:chgData name="이 재혁" userId="ff01ec59429aa678" providerId="LiveId" clId="{9C0B41AF-7FF9-4DE8-898D-9DDC34679BDD}" dt="2022-07-25T06:30:34.437" v="467" actId="1076"/>
        <pc:sldMkLst>
          <pc:docMk/>
          <pc:sldMk cId="3400270900" sldId="289"/>
        </pc:sldMkLst>
        <pc:spChg chg="del">
          <ac:chgData name="이 재혁" userId="ff01ec59429aa678" providerId="LiveId" clId="{9C0B41AF-7FF9-4DE8-898D-9DDC34679BDD}" dt="2022-07-25T06:20:33.617" v="240" actId="478"/>
          <ac:spMkLst>
            <pc:docMk/>
            <pc:sldMk cId="3400270900" sldId="289"/>
            <ac:spMk id="2" creationId="{81B21151-F3E2-F68F-5622-F478EF1DD8AE}"/>
          </ac:spMkLst>
        </pc:spChg>
        <pc:spChg chg="add del mod">
          <ac:chgData name="이 재혁" userId="ff01ec59429aa678" providerId="LiveId" clId="{9C0B41AF-7FF9-4DE8-898D-9DDC34679BDD}" dt="2022-07-25T06:20:35.622" v="241" actId="478"/>
          <ac:spMkLst>
            <pc:docMk/>
            <pc:sldMk cId="3400270900" sldId="289"/>
            <ac:spMk id="4" creationId="{C93D202A-9455-9985-7F45-FDC2CC28D88F}"/>
          </ac:spMkLst>
        </pc:spChg>
        <pc:spChg chg="mod">
          <ac:chgData name="이 재혁" userId="ff01ec59429aa678" providerId="LiveId" clId="{9C0B41AF-7FF9-4DE8-898D-9DDC34679BDD}" dt="2022-07-25T06:21:54.867" v="297" actId="207"/>
          <ac:spMkLst>
            <pc:docMk/>
            <pc:sldMk cId="3400270900" sldId="289"/>
            <ac:spMk id="6" creationId="{92CE80CA-D034-ECE4-9F13-C1B46D1DCFEF}"/>
          </ac:spMkLst>
        </pc:spChg>
        <pc:spChg chg="mod">
          <ac:chgData name="이 재혁" userId="ff01ec59429aa678" providerId="LiveId" clId="{9C0B41AF-7FF9-4DE8-898D-9DDC34679BDD}" dt="2022-07-25T06:21:54.867" v="297" actId="207"/>
          <ac:spMkLst>
            <pc:docMk/>
            <pc:sldMk cId="3400270900" sldId="289"/>
            <ac:spMk id="7" creationId="{9EAAF7AD-DACA-C0E5-A5F8-B032DA5CA0ED}"/>
          </ac:spMkLst>
        </pc:spChg>
        <pc:spChg chg="mod">
          <ac:chgData name="이 재혁" userId="ff01ec59429aa678" providerId="LiveId" clId="{9C0B41AF-7FF9-4DE8-898D-9DDC34679BDD}" dt="2022-07-25T06:22:06.886" v="301" actId="1035"/>
          <ac:spMkLst>
            <pc:docMk/>
            <pc:sldMk cId="3400270900" sldId="289"/>
            <ac:spMk id="8" creationId="{AC939725-D94B-61A5-8F03-CBC5AE3F4E94}"/>
          </ac:spMkLst>
        </pc:spChg>
        <pc:spChg chg="mod">
          <ac:chgData name="이 재혁" userId="ff01ec59429aa678" providerId="LiveId" clId="{9C0B41AF-7FF9-4DE8-898D-9DDC34679BDD}" dt="2022-07-25T06:21:54.867" v="297" actId="207"/>
          <ac:spMkLst>
            <pc:docMk/>
            <pc:sldMk cId="3400270900" sldId="289"/>
            <ac:spMk id="9" creationId="{75F57D32-F5D6-ABE1-440A-6EB29BFECE92}"/>
          </ac:spMkLst>
        </pc:spChg>
        <pc:spChg chg="mod">
          <ac:chgData name="이 재혁" userId="ff01ec59429aa678" providerId="LiveId" clId="{9C0B41AF-7FF9-4DE8-898D-9DDC34679BDD}" dt="2022-07-25T06:21:54.867" v="297" actId="207"/>
          <ac:spMkLst>
            <pc:docMk/>
            <pc:sldMk cId="3400270900" sldId="289"/>
            <ac:spMk id="10" creationId="{204AE303-047F-C309-F347-3EB89DD03C88}"/>
          </ac:spMkLst>
        </pc:spChg>
        <pc:spChg chg="mod">
          <ac:chgData name="이 재혁" userId="ff01ec59429aa678" providerId="LiveId" clId="{9C0B41AF-7FF9-4DE8-898D-9DDC34679BDD}" dt="2022-07-25T06:21:54.867" v="297" actId="207"/>
          <ac:spMkLst>
            <pc:docMk/>
            <pc:sldMk cId="3400270900" sldId="289"/>
            <ac:spMk id="11" creationId="{931E86BD-34B8-7F0B-C607-977446D7C6F0}"/>
          </ac:spMkLst>
        </pc:spChg>
        <pc:spChg chg="mod">
          <ac:chgData name="이 재혁" userId="ff01ec59429aa678" providerId="LiveId" clId="{9C0B41AF-7FF9-4DE8-898D-9DDC34679BDD}" dt="2022-07-25T06:21:54.867" v="297" actId="207"/>
          <ac:spMkLst>
            <pc:docMk/>
            <pc:sldMk cId="3400270900" sldId="289"/>
            <ac:spMk id="12" creationId="{4D107426-0F99-679E-FAF1-E9BC4AE9A0FA}"/>
          </ac:spMkLst>
        </pc:spChg>
        <pc:spChg chg="add mod">
          <ac:chgData name="이 재혁" userId="ff01ec59429aa678" providerId="LiveId" clId="{9C0B41AF-7FF9-4DE8-898D-9DDC34679BDD}" dt="2022-07-25T06:30:25.286" v="464" actId="20577"/>
          <ac:spMkLst>
            <pc:docMk/>
            <pc:sldMk cId="3400270900" sldId="289"/>
            <ac:spMk id="13" creationId="{23CD8527-A4E4-5D82-C21A-CBBD0436A03A}"/>
          </ac:spMkLst>
        </pc:spChg>
        <pc:picChg chg="add mod">
          <ac:chgData name="이 재혁" userId="ff01ec59429aa678" providerId="LiveId" clId="{9C0B41AF-7FF9-4DE8-898D-9DDC34679BDD}" dt="2022-07-25T06:30:34.437" v="467" actId="1076"/>
          <ac:picMkLst>
            <pc:docMk/>
            <pc:sldMk cId="3400270900" sldId="289"/>
            <ac:picMk id="14" creationId="{CA748460-811B-2D1F-8DC8-A716A21C535D}"/>
          </ac:picMkLst>
        </pc:picChg>
      </pc:sldChg>
      <pc:sldChg chg="del">
        <pc:chgData name="이 재혁" userId="ff01ec59429aa678" providerId="LiveId" clId="{9C0B41AF-7FF9-4DE8-898D-9DDC34679BDD}" dt="2022-07-25T06:21:28.584" v="293" actId="47"/>
        <pc:sldMkLst>
          <pc:docMk/>
          <pc:sldMk cId="1243041461" sldId="290"/>
        </pc:sldMkLst>
      </pc:sldChg>
      <pc:sldChg chg="addSp delSp modSp add mod delAnim">
        <pc:chgData name="이 재혁" userId="ff01ec59429aa678" providerId="LiveId" clId="{9C0B41AF-7FF9-4DE8-898D-9DDC34679BDD}" dt="2022-07-25T06:17:03.341" v="201" actId="1076"/>
        <pc:sldMkLst>
          <pc:docMk/>
          <pc:sldMk cId="322963236" sldId="295"/>
        </pc:sldMkLst>
        <pc:spChg chg="add mod">
          <ac:chgData name="이 재혁" userId="ff01ec59429aa678" providerId="LiveId" clId="{9C0B41AF-7FF9-4DE8-898D-9DDC34679BDD}" dt="2022-07-25T06:17:03.341" v="201" actId="1076"/>
          <ac:spMkLst>
            <pc:docMk/>
            <pc:sldMk cId="322963236" sldId="295"/>
            <ac:spMk id="4" creationId="{8CBD0195-6AB9-9D31-909A-CEA7866C0D45}"/>
          </ac:spMkLst>
        </pc:spChg>
        <pc:spChg chg="del">
          <ac:chgData name="이 재혁" userId="ff01ec59429aa678" providerId="LiveId" clId="{9C0B41AF-7FF9-4DE8-898D-9DDC34679BDD}" dt="2022-07-25T06:16:12.848" v="163" actId="478"/>
          <ac:spMkLst>
            <pc:docMk/>
            <pc:sldMk cId="322963236" sldId="295"/>
            <ac:spMk id="15" creationId="{1BDE8962-8B9A-5723-5052-38D28A90B734}"/>
          </ac:spMkLst>
        </pc:spChg>
        <pc:spChg chg="del">
          <ac:chgData name="이 재혁" userId="ff01ec59429aa678" providerId="LiveId" clId="{9C0B41AF-7FF9-4DE8-898D-9DDC34679BDD}" dt="2022-07-25T06:16:12.848" v="163" actId="478"/>
          <ac:spMkLst>
            <pc:docMk/>
            <pc:sldMk cId="322963236" sldId="295"/>
            <ac:spMk id="16" creationId="{FCFEC3C5-E867-BACD-953A-8F0020285475}"/>
          </ac:spMkLst>
        </pc:spChg>
        <pc:spChg chg="del">
          <ac:chgData name="이 재혁" userId="ff01ec59429aa678" providerId="LiveId" clId="{9C0B41AF-7FF9-4DE8-898D-9DDC34679BDD}" dt="2022-07-25T06:16:12.848" v="163" actId="478"/>
          <ac:spMkLst>
            <pc:docMk/>
            <pc:sldMk cId="322963236" sldId="295"/>
            <ac:spMk id="17" creationId="{F7BADAB2-3676-CDD4-623F-B04298BA6A3B}"/>
          </ac:spMkLst>
        </pc:spChg>
        <pc:spChg chg="del">
          <ac:chgData name="이 재혁" userId="ff01ec59429aa678" providerId="LiveId" clId="{9C0B41AF-7FF9-4DE8-898D-9DDC34679BDD}" dt="2022-07-25T06:16:12.848" v="163" actId="478"/>
          <ac:spMkLst>
            <pc:docMk/>
            <pc:sldMk cId="322963236" sldId="295"/>
            <ac:spMk id="19" creationId="{EE5D61E5-DA46-B882-1717-4301300145E0}"/>
          </ac:spMkLst>
        </pc:spChg>
        <pc:picChg chg="del">
          <ac:chgData name="이 재혁" userId="ff01ec59429aa678" providerId="LiveId" clId="{9C0B41AF-7FF9-4DE8-898D-9DDC34679BDD}" dt="2022-07-25T06:16:12.848" v="163" actId="478"/>
          <ac:picMkLst>
            <pc:docMk/>
            <pc:sldMk cId="322963236" sldId="295"/>
            <ac:picMk id="13" creationId="{5922F84E-0127-4D0E-15AA-B63A7DBCC3F6}"/>
          </ac:picMkLst>
        </pc:picChg>
        <pc:picChg chg="del">
          <ac:chgData name="이 재혁" userId="ff01ec59429aa678" providerId="LiveId" clId="{9C0B41AF-7FF9-4DE8-898D-9DDC34679BDD}" dt="2022-07-25T06:16:12.848" v="163" actId="478"/>
          <ac:picMkLst>
            <pc:docMk/>
            <pc:sldMk cId="322963236" sldId="295"/>
            <ac:picMk id="14" creationId="{30999E04-0365-5C7D-010F-EDF8F63DDCB0}"/>
          </ac:picMkLst>
        </pc:picChg>
        <pc:picChg chg="del">
          <ac:chgData name="이 재혁" userId="ff01ec59429aa678" providerId="LiveId" clId="{9C0B41AF-7FF9-4DE8-898D-9DDC34679BDD}" dt="2022-07-25T06:16:12.848" v="163" actId="478"/>
          <ac:picMkLst>
            <pc:docMk/>
            <pc:sldMk cId="322963236" sldId="295"/>
            <ac:picMk id="18" creationId="{43A37127-33EF-6119-F3EE-028AA0D79BDC}"/>
          </ac:picMkLst>
        </pc:picChg>
      </pc:sldChg>
      <pc:sldChg chg="addSp modSp add mod modAnim">
        <pc:chgData name="이 재혁" userId="ff01ec59429aa678" providerId="LiveId" clId="{9C0B41AF-7FF9-4DE8-898D-9DDC34679BDD}" dt="2022-07-25T06:36:03.514" v="631"/>
        <pc:sldMkLst>
          <pc:docMk/>
          <pc:sldMk cId="1247345987" sldId="296"/>
        </pc:sldMkLst>
        <pc:spChg chg="mod">
          <ac:chgData name="이 재혁" userId="ff01ec59429aa678" providerId="LiveId" clId="{9C0B41AF-7FF9-4DE8-898D-9DDC34679BDD}" dt="2022-07-25T06:30:48.467" v="468" actId="207"/>
          <ac:spMkLst>
            <pc:docMk/>
            <pc:sldMk cId="1247345987" sldId="296"/>
            <ac:spMk id="6" creationId="{92CE80CA-D034-ECE4-9F13-C1B46D1DCFEF}"/>
          </ac:spMkLst>
        </pc:spChg>
        <pc:spChg chg="mod">
          <ac:chgData name="이 재혁" userId="ff01ec59429aa678" providerId="LiveId" clId="{9C0B41AF-7FF9-4DE8-898D-9DDC34679BDD}" dt="2022-07-25T06:30:48.467" v="468" actId="207"/>
          <ac:spMkLst>
            <pc:docMk/>
            <pc:sldMk cId="1247345987" sldId="296"/>
            <ac:spMk id="7" creationId="{9EAAF7AD-DACA-C0E5-A5F8-B032DA5CA0ED}"/>
          </ac:spMkLst>
        </pc:spChg>
        <pc:spChg chg="mod">
          <ac:chgData name="이 재혁" userId="ff01ec59429aa678" providerId="LiveId" clId="{9C0B41AF-7FF9-4DE8-898D-9DDC34679BDD}" dt="2022-07-25T06:30:48.467" v="468" actId="207"/>
          <ac:spMkLst>
            <pc:docMk/>
            <pc:sldMk cId="1247345987" sldId="296"/>
            <ac:spMk id="8" creationId="{AC939725-D94B-61A5-8F03-CBC5AE3F4E94}"/>
          </ac:spMkLst>
        </pc:spChg>
        <pc:spChg chg="mod">
          <ac:chgData name="이 재혁" userId="ff01ec59429aa678" providerId="LiveId" clId="{9C0B41AF-7FF9-4DE8-898D-9DDC34679BDD}" dt="2022-07-25T06:30:55.806" v="471" actId="255"/>
          <ac:spMkLst>
            <pc:docMk/>
            <pc:sldMk cId="1247345987" sldId="296"/>
            <ac:spMk id="9" creationId="{75F57D32-F5D6-ABE1-440A-6EB29BFECE92}"/>
          </ac:spMkLst>
        </pc:spChg>
        <pc:spChg chg="mod">
          <ac:chgData name="이 재혁" userId="ff01ec59429aa678" providerId="LiveId" clId="{9C0B41AF-7FF9-4DE8-898D-9DDC34679BDD}" dt="2022-07-25T06:30:48.467" v="468" actId="207"/>
          <ac:spMkLst>
            <pc:docMk/>
            <pc:sldMk cId="1247345987" sldId="296"/>
            <ac:spMk id="10" creationId="{204AE303-047F-C309-F347-3EB89DD03C88}"/>
          </ac:spMkLst>
        </pc:spChg>
        <pc:spChg chg="mod">
          <ac:chgData name="이 재혁" userId="ff01ec59429aa678" providerId="LiveId" clId="{9C0B41AF-7FF9-4DE8-898D-9DDC34679BDD}" dt="2022-07-25T06:30:48.467" v="468" actId="207"/>
          <ac:spMkLst>
            <pc:docMk/>
            <pc:sldMk cId="1247345987" sldId="296"/>
            <ac:spMk id="11" creationId="{931E86BD-34B8-7F0B-C607-977446D7C6F0}"/>
          </ac:spMkLst>
        </pc:spChg>
        <pc:spChg chg="mod">
          <ac:chgData name="이 재혁" userId="ff01ec59429aa678" providerId="LiveId" clId="{9C0B41AF-7FF9-4DE8-898D-9DDC34679BDD}" dt="2022-07-25T06:30:48.467" v="468" actId="207"/>
          <ac:spMkLst>
            <pc:docMk/>
            <pc:sldMk cId="1247345987" sldId="296"/>
            <ac:spMk id="12" creationId="{4D107426-0F99-679E-FAF1-E9BC4AE9A0FA}"/>
          </ac:spMkLst>
        </pc:spChg>
        <pc:spChg chg="add mod">
          <ac:chgData name="이 재혁" userId="ff01ec59429aa678" providerId="LiveId" clId="{9C0B41AF-7FF9-4DE8-898D-9DDC34679BDD}" dt="2022-07-25T06:33:04.222" v="601" actId="20577"/>
          <ac:spMkLst>
            <pc:docMk/>
            <pc:sldMk cId="1247345987" sldId="296"/>
            <ac:spMk id="13" creationId="{ECCD6362-23CB-FD2B-3A97-250876B450D4}"/>
          </ac:spMkLst>
        </pc:spChg>
        <pc:spChg chg="add mod">
          <ac:chgData name="이 재혁" userId="ff01ec59429aa678" providerId="LiveId" clId="{9C0B41AF-7FF9-4DE8-898D-9DDC34679BDD}" dt="2022-07-25T06:35:22.758" v="629" actId="20577"/>
          <ac:spMkLst>
            <pc:docMk/>
            <pc:sldMk cId="1247345987" sldId="296"/>
            <ac:spMk id="20" creationId="{A65EC4DB-1F99-EE74-0448-9709417325AF}"/>
          </ac:spMkLst>
        </pc:spChg>
        <pc:spChg chg="add mod">
          <ac:chgData name="이 재혁" userId="ff01ec59429aa678" providerId="LiveId" clId="{9C0B41AF-7FF9-4DE8-898D-9DDC34679BDD}" dt="2022-07-25T06:35:19.774" v="625" actId="20577"/>
          <ac:spMkLst>
            <pc:docMk/>
            <pc:sldMk cId="1247345987" sldId="296"/>
            <ac:spMk id="21" creationId="{D5581971-6E72-9956-FB75-68C0E91E0421}"/>
          </ac:spMkLst>
        </pc:spChg>
        <pc:picChg chg="add mod modCrop">
          <ac:chgData name="이 재혁" userId="ff01ec59429aa678" providerId="LiveId" clId="{9C0B41AF-7FF9-4DE8-898D-9DDC34679BDD}" dt="2022-07-25T06:34:30.549" v="611" actId="1076"/>
          <ac:picMkLst>
            <pc:docMk/>
            <pc:sldMk cId="1247345987" sldId="296"/>
            <ac:picMk id="14" creationId="{4F8920B0-8481-321B-A6EA-C58C103CE7B5}"/>
          </ac:picMkLst>
        </pc:picChg>
        <pc:picChg chg="add mod modCrop">
          <ac:chgData name="이 재혁" userId="ff01ec59429aa678" providerId="LiveId" clId="{9C0B41AF-7FF9-4DE8-898D-9DDC34679BDD}" dt="2022-07-25T06:35:00.429" v="620" actId="732"/>
          <ac:picMkLst>
            <pc:docMk/>
            <pc:sldMk cId="1247345987" sldId="296"/>
            <ac:picMk id="15" creationId="{372F3D71-B340-5435-FC1D-623643B5DDF4}"/>
          </ac:picMkLst>
        </pc:picChg>
        <pc:cxnChg chg="add mod">
          <ac:chgData name="이 재혁" userId="ff01ec59429aa678" providerId="LiveId" clId="{9C0B41AF-7FF9-4DE8-898D-9DDC34679BDD}" dt="2022-07-25T06:34:05.614" v="608" actId="1076"/>
          <ac:cxnSpMkLst>
            <pc:docMk/>
            <pc:sldMk cId="1247345987" sldId="296"/>
            <ac:cxnSpMk id="16" creationId="{3BFADC1D-7932-88E5-BAA5-E0AF9CF0B477}"/>
          </ac:cxnSpMkLst>
        </pc:cxnChg>
        <pc:cxnChg chg="add mod">
          <ac:chgData name="이 재혁" userId="ff01ec59429aa678" providerId="LiveId" clId="{9C0B41AF-7FF9-4DE8-898D-9DDC34679BDD}" dt="2022-07-25T06:34:05.614" v="608" actId="1076"/>
          <ac:cxnSpMkLst>
            <pc:docMk/>
            <pc:sldMk cId="1247345987" sldId="296"/>
            <ac:cxnSpMk id="17" creationId="{EDBF53F4-82DC-69A4-B19D-41A7F43BFA53}"/>
          </ac:cxnSpMkLst>
        </pc:cxnChg>
        <pc:cxnChg chg="add mod">
          <ac:chgData name="이 재혁" userId="ff01ec59429aa678" providerId="LiveId" clId="{9C0B41AF-7FF9-4DE8-898D-9DDC34679BDD}" dt="2022-07-25T06:34:34.053" v="616" actId="1035"/>
          <ac:cxnSpMkLst>
            <pc:docMk/>
            <pc:sldMk cId="1247345987" sldId="296"/>
            <ac:cxnSpMk id="18" creationId="{DE07489D-F0E8-B892-72CE-9FB5D14EBC07}"/>
          </ac:cxnSpMkLst>
        </pc:cxnChg>
        <pc:cxnChg chg="add mod">
          <ac:chgData name="이 재혁" userId="ff01ec59429aa678" providerId="LiveId" clId="{9C0B41AF-7FF9-4DE8-898D-9DDC34679BDD}" dt="2022-07-25T06:34:34.053" v="616" actId="1035"/>
          <ac:cxnSpMkLst>
            <pc:docMk/>
            <pc:sldMk cId="1247345987" sldId="296"/>
            <ac:cxnSpMk id="19" creationId="{F82B0F53-38F1-3C28-71E6-E76BCA2F58E7}"/>
          </ac:cxnSpMkLst>
        </pc:cxnChg>
      </pc:sldChg>
      <pc:sldChg chg="addSp delSp modSp add mod delAnim modAnim">
        <pc:chgData name="이 재혁" userId="ff01ec59429aa678" providerId="LiveId" clId="{9C0B41AF-7FF9-4DE8-898D-9DDC34679BDD}" dt="2022-07-25T06:56:47.756" v="942" actId="1035"/>
        <pc:sldMkLst>
          <pc:docMk/>
          <pc:sldMk cId="2700404117" sldId="297"/>
        </pc:sldMkLst>
        <pc:spChg chg="mod">
          <ac:chgData name="이 재혁" userId="ff01ec59429aa678" providerId="LiveId" clId="{9C0B41AF-7FF9-4DE8-898D-9DDC34679BDD}" dt="2022-07-25T06:56:47.756" v="942" actId="1035"/>
          <ac:spMkLst>
            <pc:docMk/>
            <pc:sldMk cId="2700404117" sldId="297"/>
            <ac:spMk id="6" creationId="{92CE80CA-D034-ECE4-9F13-C1B46D1DCFEF}"/>
          </ac:spMkLst>
        </pc:spChg>
        <pc:spChg chg="mod">
          <ac:chgData name="이 재혁" userId="ff01ec59429aa678" providerId="LiveId" clId="{9C0B41AF-7FF9-4DE8-898D-9DDC34679BDD}" dt="2022-07-25T06:56:47.756" v="942" actId="1035"/>
          <ac:spMkLst>
            <pc:docMk/>
            <pc:sldMk cId="2700404117" sldId="297"/>
            <ac:spMk id="7" creationId="{9EAAF7AD-DACA-C0E5-A5F8-B032DA5CA0ED}"/>
          </ac:spMkLst>
        </pc:spChg>
        <pc:spChg chg="mod">
          <ac:chgData name="이 재혁" userId="ff01ec59429aa678" providerId="LiveId" clId="{9C0B41AF-7FF9-4DE8-898D-9DDC34679BDD}" dt="2022-07-25T06:56:47.756" v="942" actId="1035"/>
          <ac:spMkLst>
            <pc:docMk/>
            <pc:sldMk cId="2700404117" sldId="297"/>
            <ac:spMk id="8" creationId="{AC939725-D94B-61A5-8F03-CBC5AE3F4E94}"/>
          </ac:spMkLst>
        </pc:spChg>
        <pc:spChg chg="del">
          <ac:chgData name="이 재혁" userId="ff01ec59429aa678" providerId="LiveId" clId="{9C0B41AF-7FF9-4DE8-898D-9DDC34679BDD}" dt="2022-07-25T06:40:19.166" v="675" actId="478"/>
          <ac:spMkLst>
            <pc:docMk/>
            <pc:sldMk cId="2700404117" sldId="297"/>
            <ac:spMk id="9" creationId="{75F57D32-F5D6-ABE1-440A-6EB29BFECE92}"/>
          </ac:spMkLst>
        </pc:spChg>
        <pc:spChg chg="mod">
          <ac:chgData name="이 재혁" userId="ff01ec59429aa678" providerId="LiveId" clId="{9C0B41AF-7FF9-4DE8-898D-9DDC34679BDD}" dt="2022-07-25T06:56:47.756" v="942" actId="1035"/>
          <ac:spMkLst>
            <pc:docMk/>
            <pc:sldMk cId="2700404117" sldId="297"/>
            <ac:spMk id="10" creationId="{204AE303-047F-C309-F347-3EB89DD03C88}"/>
          </ac:spMkLst>
        </pc:spChg>
        <pc:spChg chg="del">
          <ac:chgData name="이 재혁" userId="ff01ec59429aa678" providerId="LiveId" clId="{9C0B41AF-7FF9-4DE8-898D-9DDC34679BDD}" dt="2022-07-25T06:41:32.022" v="733" actId="478"/>
          <ac:spMkLst>
            <pc:docMk/>
            <pc:sldMk cId="2700404117" sldId="297"/>
            <ac:spMk id="11" creationId="{931E86BD-34B8-7F0B-C607-977446D7C6F0}"/>
          </ac:spMkLst>
        </pc:spChg>
        <pc:spChg chg="del">
          <ac:chgData name="이 재혁" userId="ff01ec59429aa678" providerId="LiveId" clId="{9C0B41AF-7FF9-4DE8-898D-9DDC34679BDD}" dt="2022-07-25T06:40:47.045" v="725" actId="478"/>
          <ac:spMkLst>
            <pc:docMk/>
            <pc:sldMk cId="2700404117" sldId="297"/>
            <ac:spMk id="12" creationId="{4D107426-0F99-679E-FAF1-E9BC4AE9A0FA}"/>
          </ac:spMkLst>
        </pc:spChg>
        <pc:spChg chg="add mod">
          <ac:chgData name="이 재혁" userId="ff01ec59429aa678" providerId="LiveId" clId="{9C0B41AF-7FF9-4DE8-898D-9DDC34679BDD}" dt="2022-07-25T06:56:47.756" v="942" actId="1035"/>
          <ac:spMkLst>
            <pc:docMk/>
            <pc:sldMk cId="2700404117" sldId="297"/>
            <ac:spMk id="13" creationId="{7BB60A18-F753-B8AD-30E9-D6A28AAD1E51}"/>
          </ac:spMkLst>
        </pc:spChg>
        <pc:spChg chg="add del mod">
          <ac:chgData name="이 재혁" userId="ff01ec59429aa678" providerId="LiveId" clId="{9C0B41AF-7FF9-4DE8-898D-9DDC34679BDD}" dt="2022-07-25T06:55:50.951" v="900" actId="478"/>
          <ac:spMkLst>
            <pc:docMk/>
            <pc:sldMk cId="2700404117" sldId="297"/>
            <ac:spMk id="14" creationId="{707D5886-2A06-29BD-741B-74A0EBD4030D}"/>
          </ac:spMkLst>
        </pc:spChg>
        <pc:spChg chg="add del mod">
          <ac:chgData name="이 재혁" userId="ff01ec59429aa678" providerId="LiveId" clId="{9C0B41AF-7FF9-4DE8-898D-9DDC34679BDD}" dt="2022-07-25T06:55:00.110" v="887" actId="478"/>
          <ac:spMkLst>
            <pc:docMk/>
            <pc:sldMk cId="2700404117" sldId="297"/>
            <ac:spMk id="16" creationId="{92C3EB55-7E01-6DCD-08BA-8FAECF7BD31F}"/>
          </ac:spMkLst>
        </pc:spChg>
        <pc:spChg chg="add del mod">
          <ac:chgData name="이 재혁" userId="ff01ec59429aa678" providerId="LiveId" clId="{9C0B41AF-7FF9-4DE8-898D-9DDC34679BDD}" dt="2022-07-25T06:55:50.951" v="900" actId="478"/>
          <ac:spMkLst>
            <pc:docMk/>
            <pc:sldMk cId="2700404117" sldId="297"/>
            <ac:spMk id="21" creationId="{C7C5B6FA-EDE7-3D87-8022-12D3AE7DC567}"/>
          </ac:spMkLst>
        </pc:spChg>
        <pc:picChg chg="add del mod">
          <ac:chgData name="이 재혁" userId="ff01ec59429aa678" providerId="LiveId" clId="{9C0B41AF-7FF9-4DE8-898D-9DDC34679BDD}" dt="2022-07-25T06:55:50.951" v="900" actId="478"/>
          <ac:picMkLst>
            <pc:docMk/>
            <pc:sldMk cId="2700404117" sldId="297"/>
            <ac:picMk id="3" creationId="{7EB2AE85-FF6C-93F7-7906-9A46FCE14707}"/>
          </ac:picMkLst>
        </pc:picChg>
        <pc:picChg chg="add del mod">
          <ac:chgData name="이 재혁" userId="ff01ec59429aa678" providerId="LiveId" clId="{9C0B41AF-7FF9-4DE8-898D-9DDC34679BDD}" dt="2022-07-25T06:54:47.085" v="879" actId="478"/>
          <ac:picMkLst>
            <pc:docMk/>
            <pc:sldMk cId="2700404117" sldId="297"/>
            <ac:picMk id="15" creationId="{E14D9020-8E49-989A-2ACB-672FF04C83CC}"/>
          </ac:picMkLst>
        </pc:picChg>
        <pc:picChg chg="add del mod ord modCrop">
          <ac:chgData name="이 재혁" userId="ff01ec59429aa678" providerId="LiveId" clId="{9C0B41AF-7FF9-4DE8-898D-9DDC34679BDD}" dt="2022-07-25T06:55:50.951" v="900" actId="478"/>
          <ac:picMkLst>
            <pc:docMk/>
            <pc:sldMk cId="2700404117" sldId="297"/>
            <ac:picMk id="17" creationId="{8273A4A0-6CEE-3F04-E5C6-AD656E1BE52A}"/>
          </ac:picMkLst>
        </pc:picChg>
        <pc:cxnChg chg="add del mod">
          <ac:chgData name="이 재혁" userId="ff01ec59429aa678" providerId="LiveId" clId="{9C0B41AF-7FF9-4DE8-898D-9DDC34679BDD}" dt="2022-07-25T06:55:50.951" v="900" actId="478"/>
          <ac:cxnSpMkLst>
            <pc:docMk/>
            <pc:sldMk cId="2700404117" sldId="297"/>
            <ac:cxnSpMk id="18" creationId="{1C9F2867-A839-EB00-3099-8EB25B014BEB}"/>
          </ac:cxnSpMkLst>
        </pc:cxnChg>
        <pc:cxnChg chg="add del mod">
          <ac:chgData name="이 재혁" userId="ff01ec59429aa678" providerId="LiveId" clId="{9C0B41AF-7FF9-4DE8-898D-9DDC34679BDD}" dt="2022-07-25T06:55:50.951" v="900" actId="478"/>
          <ac:cxnSpMkLst>
            <pc:docMk/>
            <pc:sldMk cId="2700404117" sldId="297"/>
            <ac:cxnSpMk id="19" creationId="{D434A107-1697-AA2E-1CE7-51F0FF8DCEDB}"/>
          </ac:cxnSpMkLst>
        </pc:cxnChg>
        <pc:cxnChg chg="add del mod">
          <ac:chgData name="이 재혁" userId="ff01ec59429aa678" providerId="LiveId" clId="{9C0B41AF-7FF9-4DE8-898D-9DDC34679BDD}" dt="2022-07-25T06:55:50.951" v="900" actId="478"/>
          <ac:cxnSpMkLst>
            <pc:docMk/>
            <pc:sldMk cId="2700404117" sldId="297"/>
            <ac:cxnSpMk id="20" creationId="{F2DD02D6-49B5-46E4-64CA-EDF22BD28957}"/>
          </ac:cxnSpMkLst>
        </pc:cxnChg>
      </pc:sldChg>
      <pc:sldChg chg="add del">
        <pc:chgData name="이 재혁" userId="ff01ec59429aa678" providerId="LiveId" clId="{9C0B41AF-7FF9-4DE8-898D-9DDC34679BDD}" dt="2022-07-25T07:36:23.347" v="1374" actId="47"/>
        <pc:sldMkLst>
          <pc:docMk/>
          <pc:sldMk cId="3131769038" sldId="298"/>
        </pc:sldMkLst>
      </pc:sldChg>
      <pc:sldChg chg="add del">
        <pc:chgData name="이 재혁" userId="ff01ec59429aa678" providerId="LiveId" clId="{9C0B41AF-7FF9-4DE8-898D-9DDC34679BDD}" dt="2022-07-25T07:36:23.347" v="1374" actId="47"/>
        <pc:sldMkLst>
          <pc:docMk/>
          <pc:sldMk cId="186294084" sldId="299"/>
        </pc:sldMkLst>
      </pc:sldChg>
      <pc:sldChg chg="addSp delSp modSp add mod delAnim modAnim">
        <pc:chgData name="이 재혁" userId="ff01ec59429aa678" providerId="LiveId" clId="{9C0B41AF-7FF9-4DE8-898D-9DDC34679BDD}" dt="2022-07-25T06:56:56.692" v="944"/>
        <pc:sldMkLst>
          <pc:docMk/>
          <pc:sldMk cId="4158477167" sldId="300"/>
        </pc:sldMkLst>
        <pc:spChg chg="del">
          <ac:chgData name="이 재혁" userId="ff01ec59429aa678" providerId="LiveId" clId="{9C0B41AF-7FF9-4DE8-898D-9DDC34679BDD}" dt="2022-07-25T06:56:56.382" v="943" actId="478"/>
          <ac:spMkLst>
            <pc:docMk/>
            <pc:sldMk cId="4158477167" sldId="300"/>
            <ac:spMk id="8" creationId="{AC939725-D94B-61A5-8F03-CBC5AE3F4E94}"/>
          </ac:spMkLst>
        </pc:spChg>
        <pc:spChg chg="mod">
          <ac:chgData name="이 재혁" userId="ff01ec59429aa678" providerId="LiveId" clId="{9C0B41AF-7FF9-4DE8-898D-9DDC34679BDD}" dt="2022-07-25T06:50:50.917" v="840" actId="14100"/>
          <ac:spMkLst>
            <pc:docMk/>
            <pc:sldMk cId="4158477167" sldId="300"/>
            <ac:spMk id="14" creationId="{707D5886-2A06-29BD-741B-74A0EBD4030D}"/>
          </ac:spMkLst>
        </pc:spChg>
        <pc:spChg chg="del mod">
          <ac:chgData name="이 재혁" userId="ff01ec59429aa678" providerId="LiveId" clId="{9C0B41AF-7FF9-4DE8-898D-9DDC34679BDD}" dt="2022-07-25T06:55:28.413" v="897" actId="478"/>
          <ac:spMkLst>
            <pc:docMk/>
            <pc:sldMk cId="4158477167" sldId="300"/>
            <ac:spMk id="16" creationId="{92C3EB55-7E01-6DCD-08BA-8FAECF7BD31F}"/>
          </ac:spMkLst>
        </pc:spChg>
        <pc:spChg chg="add mod">
          <ac:chgData name="이 재혁" userId="ff01ec59429aa678" providerId="LiveId" clId="{9C0B41AF-7FF9-4DE8-898D-9DDC34679BDD}" dt="2022-07-25T06:55:33.044" v="898" actId="1076"/>
          <ac:spMkLst>
            <pc:docMk/>
            <pc:sldMk cId="4158477167" sldId="300"/>
            <ac:spMk id="25" creationId="{7D36D320-04B7-1425-B315-CA539ABDF729}"/>
          </ac:spMkLst>
        </pc:spChg>
        <pc:spChg chg="add mod">
          <ac:chgData name="이 재혁" userId="ff01ec59429aa678" providerId="LiveId" clId="{9C0B41AF-7FF9-4DE8-898D-9DDC34679BDD}" dt="2022-07-25T06:56:56.692" v="944"/>
          <ac:spMkLst>
            <pc:docMk/>
            <pc:sldMk cId="4158477167" sldId="300"/>
            <ac:spMk id="26" creationId="{34DA1405-92C3-F7FB-8A84-4252F188C96F}"/>
          </ac:spMkLst>
        </pc:spChg>
        <pc:picChg chg="add mod">
          <ac:chgData name="이 재혁" userId="ff01ec59429aa678" providerId="LiveId" clId="{9C0B41AF-7FF9-4DE8-898D-9DDC34679BDD}" dt="2022-07-25T06:55:22.084" v="894" actId="1076"/>
          <ac:picMkLst>
            <pc:docMk/>
            <pc:sldMk cId="4158477167" sldId="300"/>
            <ac:picMk id="11" creationId="{843583EF-4F58-99B5-7172-41F84B9D9BC1}"/>
          </ac:picMkLst>
        </pc:picChg>
        <pc:picChg chg="del">
          <ac:chgData name="이 재혁" userId="ff01ec59429aa678" providerId="LiveId" clId="{9C0B41AF-7FF9-4DE8-898D-9DDC34679BDD}" dt="2022-07-25T06:55:15.237" v="889" actId="478"/>
          <ac:picMkLst>
            <pc:docMk/>
            <pc:sldMk cId="4158477167" sldId="300"/>
            <ac:picMk id="15" creationId="{E14D9020-8E49-989A-2ACB-672FF04C83CC}"/>
          </ac:picMkLst>
        </pc:picChg>
        <pc:picChg chg="del">
          <ac:chgData name="이 재혁" userId="ff01ec59429aa678" providerId="LiveId" clId="{9C0B41AF-7FF9-4DE8-898D-9DDC34679BDD}" dt="2022-07-25T06:50:59.198" v="841" actId="478"/>
          <ac:picMkLst>
            <pc:docMk/>
            <pc:sldMk cId="4158477167" sldId="300"/>
            <ac:picMk id="17" creationId="{8273A4A0-6CEE-3F04-E5C6-AD656E1BE52A}"/>
          </ac:picMkLst>
        </pc:picChg>
        <pc:picChg chg="add mod">
          <ac:chgData name="이 재혁" userId="ff01ec59429aa678" providerId="LiveId" clId="{9C0B41AF-7FF9-4DE8-898D-9DDC34679BDD}" dt="2022-07-25T06:51:47.853" v="849" actId="1076"/>
          <ac:picMkLst>
            <pc:docMk/>
            <pc:sldMk cId="4158477167" sldId="300"/>
            <ac:picMk id="21" creationId="{19D89E22-22B9-C330-B393-B43FBC26D915}"/>
          </ac:picMkLst>
        </pc:picChg>
        <pc:cxnChg chg="del">
          <ac:chgData name="이 재혁" userId="ff01ec59429aa678" providerId="LiveId" clId="{9C0B41AF-7FF9-4DE8-898D-9DDC34679BDD}" dt="2022-07-25T06:50:59.198" v="841" actId="478"/>
          <ac:cxnSpMkLst>
            <pc:docMk/>
            <pc:sldMk cId="4158477167" sldId="300"/>
            <ac:cxnSpMk id="18" creationId="{1C9F2867-A839-EB00-3099-8EB25B014BEB}"/>
          </ac:cxnSpMkLst>
        </pc:cxnChg>
        <pc:cxnChg chg="del">
          <ac:chgData name="이 재혁" userId="ff01ec59429aa678" providerId="LiveId" clId="{9C0B41AF-7FF9-4DE8-898D-9DDC34679BDD}" dt="2022-07-25T06:50:59.198" v="841" actId="478"/>
          <ac:cxnSpMkLst>
            <pc:docMk/>
            <pc:sldMk cId="4158477167" sldId="300"/>
            <ac:cxnSpMk id="19" creationId="{D434A107-1697-AA2E-1CE7-51F0FF8DCEDB}"/>
          </ac:cxnSpMkLst>
        </pc:cxnChg>
        <pc:cxnChg chg="del">
          <ac:chgData name="이 재혁" userId="ff01ec59429aa678" providerId="LiveId" clId="{9C0B41AF-7FF9-4DE8-898D-9DDC34679BDD}" dt="2022-07-25T06:50:59.198" v="841" actId="478"/>
          <ac:cxnSpMkLst>
            <pc:docMk/>
            <pc:sldMk cId="4158477167" sldId="300"/>
            <ac:cxnSpMk id="20" creationId="{F2DD02D6-49B5-46E4-64CA-EDF22BD28957}"/>
          </ac:cxnSpMkLst>
        </pc:cxnChg>
        <pc:cxnChg chg="add mod">
          <ac:chgData name="이 재혁" userId="ff01ec59429aa678" providerId="LiveId" clId="{9C0B41AF-7FF9-4DE8-898D-9DDC34679BDD}" dt="2022-07-25T06:52:59.036" v="875" actId="1035"/>
          <ac:cxnSpMkLst>
            <pc:docMk/>
            <pc:sldMk cId="4158477167" sldId="300"/>
            <ac:cxnSpMk id="22" creationId="{45B56360-142D-CE3F-34A9-EE2FBDF65379}"/>
          </ac:cxnSpMkLst>
        </pc:cxnChg>
        <pc:cxnChg chg="add mod">
          <ac:chgData name="이 재혁" userId="ff01ec59429aa678" providerId="LiveId" clId="{9C0B41AF-7FF9-4DE8-898D-9DDC34679BDD}" dt="2022-07-25T06:53:00.140" v="876" actId="1035"/>
          <ac:cxnSpMkLst>
            <pc:docMk/>
            <pc:sldMk cId="4158477167" sldId="300"/>
            <ac:cxnSpMk id="23" creationId="{70E61FD5-9B74-B8DB-E268-280A3E5B6E0A}"/>
          </ac:cxnSpMkLst>
        </pc:cxnChg>
        <pc:cxnChg chg="add mod">
          <ac:chgData name="이 재혁" userId="ff01ec59429aa678" providerId="LiveId" clId="{9C0B41AF-7FF9-4DE8-898D-9DDC34679BDD}" dt="2022-07-25T06:53:01.389" v="877" actId="1035"/>
          <ac:cxnSpMkLst>
            <pc:docMk/>
            <pc:sldMk cId="4158477167" sldId="300"/>
            <ac:cxnSpMk id="24" creationId="{2749B79C-272F-D7BD-CFB7-B58136EEAAC3}"/>
          </ac:cxnSpMkLst>
        </pc:cxnChg>
      </pc:sldChg>
      <pc:sldChg chg="modSp add mod">
        <pc:chgData name="이 재혁" userId="ff01ec59429aa678" providerId="LiveId" clId="{9C0B41AF-7FF9-4DE8-898D-9DDC34679BDD}" dt="2022-07-25T06:56:27.237" v="904" actId="14100"/>
        <pc:sldMkLst>
          <pc:docMk/>
          <pc:sldMk cId="4271184936" sldId="301"/>
        </pc:sldMkLst>
        <pc:spChg chg="mod">
          <ac:chgData name="이 재혁" userId="ff01ec59429aa678" providerId="LiveId" clId="{9C0B41AF-7FF9-4DE8-898D-9DDC34679BDD}" dt="2022-07-25T06:56:27.237" v="904" actId="14100"/>
          <ac:spMkLst>
            <pc:docMk/>
            <pc:sldMk cId="4271184936" sldId="301"/>
            <ac:spMk id="8" creationId="{AC939725-D94B-61A5-8F03-CBC5AE3F4E94}"/>
          </ac:spMkLst>
        </pc:spChg>
      </pc:sldChg>
      <pc:sldChg chg="addSp delSp modSp add mod delAnim modAnim">
        <pc:chgData name="이 재혁" userId="ff01ec59429aa678" providerId="LiveId" clId="{9C0B41AF-7FF9-4DE8-898D-9DDC34679BDD}" dt="2022-07-27T06:55:44.950" v="2919" actId="20577"/>
        <pc:sldMkLst>
          <pc:docMk/>
          <pc:sldMk cId="1864861373" sldId="302"/>
        </pc:sldMkLst>
        <pc:spChg chg="add mod">
          <ac:chgData name="이 재혁" userId="ff01ec59429aa678" providerId="LiveId" clId="{9C0B41AF-7FF9-4DE8-898D-9DDC34679BDD}" dt="2022-07-27T06:55:44.950" v="2919" actId="20577"/>
          <ac:spMkLst>
            <pc:docMk/>
            <pc:sldMk cId="1864861373" sldId="302"/>
            <ac:spMk id="2" creationId="{59760647-97D4-1909-E826-B09CF8958563}"/>
          </ac:spMkLst>
        </pc:spChg>
        <pc:spChg chg="add mod">
          <ac:chgData name="이 재혁" userId="ff01ec59429aa678" providerId="LiveId" clId="{9C0B41AF-7FF9-4DE8-898D-9DDC34679BDD}" dt="2022-07-25T07:28:44.311" v="1159" actId="164"/>
          <ac:spMkLst>
            <pc:docMk/>
            <pc:sldMk cId="1864861373" sldId="302"/>
            <ac:spMk id="3" creationId="{C58118C9-5068-93B4-4EAF-559AEE42FEAB}"/>
          </ac:spMkLst>
        </pc:spChg>
        <pc:spChg chg="mod">
          <ac:chgData name="이 재혁" userId="ff01ec59429aa678" providerId="LiveId" clId="{9C0B41AF-7FF9-4DE8-898D-9DDC34679BDD}" dt="2022-07-25T06:57:22.901" v="950" actId="14100"/>
          <ac:spMkLst>
            <pc:docMk/>
            <pc:sldMk cId="1864861373" sldId="302"/>
            <ac:spMk id="7" creationId="{9EAAF7AD-DACA-C0E5-A5F8-B032DA5CA0ED}"/>
          </ac:spMkLst>
        </pc:spChg>
        <pc:spChg chg="del">
          <ac:chgData name="이 재혁" userId="ff01ec59429aa678" providerId="LiveId" clId="{9C0B41AF-7FF9-4DE8-898D-9DDC34679BDD}" dt="2022-07-25T06:57:04.902" v="945" actId="478"/>
          <ac:spMkLst>
            <pc:docMk/>
            <pc:sldMk cId="1864861373" sldId="302"/>
            <ac:spMk id="14" creationId="{707D5886-2A06-29BD-741B-74A0EBD4030D}"/>
          </ac:spMkLst>
        </pc:spChg>
        <pc:spChg chg="add del mod">
          <ac:chgData name="이 재혁" userId="ff01ec59429aa678" providerId="LiveId" clId="{9C0B41AF-7FF9-4DE8-898D-9DDC34679BDD}" dt="2022-07-25T08:04:53.252" v="2153" actId="478"/>
          <ac:spMkLst>
            <pc:docMk/>
            <pc:sldMk cId="1864861373" sldId="302"/>
            <ac:spMk id="16" creationId="{1CC82DC7-1B9C-724D-2031-5FB3859C8C85}"/>
          </ac:spMkLst>
        </pc:spChg>
        <pc:spChg chg="add mod">
          <ac:chgData name="이 재혁" userId="ff01ec59429aa678" providerId="LiveId" clId="{9C0B41AF-7FF9-4DE8-898D-9DDC34679BDD}" dt="2022-07-25T07:36:02.484" v="1373" actId="1036"/>
          <ac:spMkLst>
            <pc:docMk/>
            <pc:sldMk cId="1864861373" sldId="302"/>
            <ac:spMk id="19" creationId="{8D0A54BA-80C5-2F81-80F8-CE59AAAAFD3C}"/>
          </ac:spMkLst>
        </pc:spChg>
        <pc:spChg chg="del">
          <ac:chgData name="이 재혁" userId="ff01ec59429aa678" providerId="LiveId" clId="{9C0B41AF-7FF9-4DE8-898D-9DDC34679BDD}" dt="2022-07-25T06:57:04.902" v="945" actId="478"/>
          <ac:spMkLst>
            <pc:docMk/>
            <pc:sldMk cId="1864861373" sldId="302"/>
            <ac:spMk id="25" creationId="{7D36D320-04B7-1425-B315-CA539ABDF729}"/>
          </ac:spMkLst>
        </pc:spChg>
        <pc:spChg chg="add mod">
          <ac:chgData name="이 재혁" userId="ff01ec59429aa678" providerId="LiveId" clId="{9C0B41AF-7FF9-4DE8-898D-9DDC34679BDD}" dt="2022-07-25T07:36:02.484" v="1373" actId="1036"/>
          <ac:spMkLst>
            <pc:docMk/>
            <pc:sldMk cId="1864861373" sldId="302"/>
            <ac:spMk id="36" creationId="{C9C0A66F-0890-D667-B014-966DCBCA5F83}"/>
          </ac:spMkLst>
        </pc:spChg>
        <pc:spChg chg="add mod">
          <ac:chgData name="이 재혁" userId="ff01ec59429aa678" providerId="LiveId" clId="{9C0B41AF-7FF9-4DE8-898D-9DDC34679BDD}" dt="2022-07-25T07:36:02.484" v="1373" actId="1036"/>
          <ac:spMkLst>
            <pc:docMk/>
            <pc:sldMk cId="1864861373" sldId="302"/>
            <ac:spMk id="37" creationId="{0C5E0273-0E7D-0949-3C2F-2CD17B454634}"/>
          </ac:spMkLst>
        </pc:spChg>
        <pc:spChg chg="add mod">
          <ac:chgData name="이 재혁" userId="ff01ec59429aa678" providerId="LiveId" clId="{9C0B41AF-7FF9-4DE8-898D-9DDC34679BDD}" dt="2022-07-25T07:36:02.484" v="1373" actId="1036"/>
          <ac:spMkLst>
            <pc:docMk/>
            <pc:sldMk cId="1864861373" sldId="302"/>
            <ac:spMk id="38" creationId="{0EE6097D-E3C1-7786-F219-55812838B5A9}"/>
          </ac:spMkLst>
        </pc:spChg>
        <pc:spChg chg="add mod">
          <ac:chgData name="이 재혁" userId="ff01ec59429aa678" providerId="LiveId" clId="{9C0B41AF-7FF9-4DE8-898D-9DDC34679BDD}" dt="2022-07-25T07:36:02.484" v="1373" actId="1036"/>
          <ac:spMkLst>
            <pc:docMk/>
            <pc:sldMk cId="1864861373" sldId="302"/>
            <ac:spMk id="39" creationId="{4C89A5F3-7952-343C-4179-5F688861660A}"/>
          </ac:spMkLst>
        </pc:spChg>
        <pc:spChg chg="add mod">
          <ac:chgData name="이 재혁" userId="ff01ec59429aa678" providerId="LiveId" clId="{9C0B41AF-7FF9-4DE8-898D-9DDC34679BDD}" dt="2022-07-25T07:36:02.484" v="1373" actId="1036"/>
          <ac:spMkLst>
            <pc:docMk/>
            <pc:sldMk cId="1864861373" sldId="302"/>
            <ac:spMk id="40" creationId="{ECD54BB5-B5DE-98BE-AC40-79274EB27934}"/>
          </ac:spMkLst>
        </pc:spChg>
        <pc:spChg chg="add mod">
          <ac:chgData name="이 재혁" userId="ff01ec59429aa678" providerId="LiveId" clId="{9C0B41AF-7FF9-4DE8-898D-9DDC34679BDD}" dt="2022-07-25T07:36:02.484" v="1373" actId="1036"/>
          <ac:spMkLst>
            <pc:docMk/>
            <pc:sldMk cId="1864861373" sldId="302"/>
            <ac:spMk id="41" creationId="{2C4078F2-F0A7-3F34-54B5-7063F9207510}"/>
          </ac:spMkLst>
        </pc:spChg>
        <pc:spChg chg="add del mod">
          <ac:chgData name="이 재혁" userId="ff01ec59429aa678" providerId="LiveId" clId="{9C0B41AF-7FF9-4DE8-898D-9DDC34679BDD}" dt="2022-07-25T08:04:53.252" v="2153" actId="478"/>
          <ac:spMkLst>
            <pc:docMk/>
            <pc:sldMk cId="1864861373" sldId="302"/>
            <ac:spMk id="42" creationId="{AEF26B0A-1D36-9BEC-CC79-051AE235927D}"/>
          </ac:spMkLst>
        </pc:spChg>
        <pc:spChg chg="add mod">
          <ac:chgData name="이 재혁" userId="ff01ec59429aa678" providerId="LiveId" clId="{9C0B41AF-7FF9-4DE8-898D-9DDC34679BDD}" dt="2022-07-25T08:05:16.779" v="2158" actId="1076"/>
          <ac:spMkLst>
            <pc:docMk/>
            <pc:sldMk cId="1864861373" sldId="302"/>
            <ac:spMk id="43" creationId="{451D9437-167D-78F9-6396-C176B6099FAE}"/>
          </ac:spMkLst>
        </pc:spChg>
        <pc:spChg chg="add del mod">
          <ac:chgData name="이 재혁" userId="ff01ec59429aa678" providerId="LiveId" clId="{9C0B41AF-7FF9-4DE8-898D-9DDC34679BDD}" dt="2022-07-25T08:05:08.668" v="2156" actId="478"/>
          <ac:spMkLst>
            <pc:docMk/>
            <pc:sldMk cId="1864861373" sldId="302"/>
            <ac:spMk id="45" creationId="{CF201344-B1C5-CD47-D2EF-2DE5EC2AECB4}"/>
          </ac:spMkLst>
        </pc:spChg>
        <pc:spChg chg="add del mod">
          <ac:chgData name="이 재혁" userId="ff01ec59429aa678" providerId="LiveId" clId="{9C0B41AF-7FF9-4DE8-898D-9DDC34679BDD}" dt="2022-07-25T08:05:08.668" v="2156" actId="478"/>
          <ac:spMkLst>
            <pc:docMk/>
            <pc:sldMk cId="1864861373" sldId="302"/>
            <ac:spMk id="46" creationId="{893139C1-361D-9D70-12FE-4F847DDB8591}"/>
          </ac:spMkLst>
        </pc:spChg>
        <pc:spChg chg="add mod">
          <ac:chgData name="이 재혁" userId="ff01ec59429aa678" providerId="LiveId" clId="{9C0B41AF-7FF9-4DE8-898D-9DDC34679BDD}" dt="2022-07-25T08:05:25.436" v="2177" actId="1038"/>
          <ac:spMkLst>
            <pc:docMk/>
            <pc:sldMk cId="1864861373" sldId="302"/>
            <ac:spMk id="47" creationId="{848A138A-0121-555E-EF22-14F39BEDA63F}"/>
          </ac:spMkLst>
        </pc:spChg>
        <pc:spChg chg="add mod">
          <ac:chgData name="이 재혁" userId="ff01ec59429aa678" providerId="LiveId" clId="{9C0B41AF-7FF9-4DE8-898D-9DDC34679BDD}" dt="2022-07-25T07:36:02.484" v="1373" actId="1036"/>
          <ac:spMkLst>
            <pc:docMk/>
            <pc:sldMk cId="1864861373" sldId="302"/>
            <ac:spMk id="48" creationId="{C53CFDE0-6A2F-B783-C6DB-009AF61B130D}"/>
          </ac:spMkLst>
        </pc:spChg>
        <pc:spChg chg="add mod">
          <ac:chgData name="이 재혁" userId="ff01ec59429aa678" providerId="LiveId" clId="{9C0B41AF-7FF9-4DE8-898D-9DDC34679BDD}" dt="2022-07-25T08:05:35.404" v="2179" actId="1076"/>
          <ac:spMkLst>
            <pc:docMk/>
            <pc:sldMk cId="1864861373" sldId="302"/>
            <ac:spMk id="51" creationId="{A17FFECC-F7DB-2A2D-0388-81EB02C40CE5}"/>
          </ac:spMkLst>
        </pc:spChg>
        <pc:spChg chg="add mod">
          <ac:chgData name="이 재혁" userId="ff01ec59429aa678" providerId="LiveId" clId="{9C0B41AF-7FF9-4DE8-898D-9DDC34679BDD}" dt="2022-07-25T08:05:41.395" v="2181" actId="1076"/>
          <ac:spMkLst>
            <pc:docMk/>
            <pc:sldMk cId="1864861373" sldId="302"/>
            <ac:spMk id="52" creationId="{AB37E237-1E4E-30AB-E0A3-F690D4350804}"/>
          </ac:spMkLst>
        </pc:spChg>
        <pc:spChg chg="add mod">
          <ac:chgData name="이 재혁" userId="ff01ec59429aa678" providerId="LiveId" clId="{9C0B41AF-7FF9-4DE8-898D-9DDC34679BDD}" dt="2022-07-25T08:05:46.812" v="2183" actId="1076"/>
          <ac:spMkLst>
            <pc:docMk/>
            <pc:sldMk cId="1864861373" sldId="302"/>
            <ac:spMk id="53" creationId="{97A45749-976A-BEDD-3661-C1232C075452}"/>
          </ac:spMkLst>
        </pc:spChg>
        <pc:spChg chg="add mod">
          <ac:chgData name="이 재혁" userId="ff01ec59429aa678" providerId="LiveId" clId="{9C0B41AF-7FF9-4DE8-898D-9DDC34679BDD}" dt="2022-07-25T08:05:58.467" v="2186" actId="1076"/>
          <ac:spMkLst>
            <pc:docMk/>
            <pc:sldMk cId="1864861373" sldId="302"/>
            <ac:spMk id="54" creationId="{8BE7DE45-F95A-7948-A8E2-F34496B33D7D}"/>
          </ac:spMkLst>
        </pc:spChg>
        <pc:spChg chg="add mod">
          <ac:chgData name="이 재혁" userId="ff01ec59429aa678" providerId="LiveId" clId="{9C0B41AF-7FF9-4DE8-898D-9DDC34679BDD}" dt="2022-07-25T08:06:01.123" v="2187" actId="1076"/>
          <ac:spMkLst>
            <pc:docMk/>
            <pc:sldMk cId="1864861373" sldId="302"/>
            <ac:spMk id="55" creationId="{9E284867-96CA-1DCF-7EE4-95DC735F1B32}"/>
          </ac:spMkLst>
        </pc:spChg>
        <pc:spChg chg="add mod">
          <ac:chgData name="이 재혁" userId="ff01ec59429aa678" providerId="LiveId" clId="{9C0B41AF-7FF9-4DE8-898D-9DDC34679BDD}" dt="2022-07-25T08:05:54.228" v="2185" actId="1076"/>
          <ac:spMkLst>
            <pc:docMk/>
            <pc:sldMk cId="1864861373" sldId="302"/>
            <ac:spMk id="56" creationId="{8F4418B0-8FF7-93A8-69FA-101E159A23CC}"/>
          </ac:spMkLst>
        </pc:spChg>
        <pc:spChg chg="add mod">
          <ac:chgData name="이 재혁" userId="ff01ec59429aa678" providerId="LiveId" clId="{9C0B41AF-7FF9-4DE8-898D-9DDC34679BDD}" dt="2022-07-25T08:07:22.758" v="2210" actId="207"/>
          <ac:spMkLst>
            <pc:docMk/>
            <pc:sldMk cId="1864861373" sldId="302"/>
            <ac:spMk id="57" creationId="{946D7A14-0B68-4C93-BD17-99ACE3FCAF76}"/>
          </ac:spMkLst>
        </pc:spChg>
        <pc:spChg chg="add mod">
          <ac:chgData name="이 재혁" userId="ff01ec59429aa678" providerId="LiveId" clId="{9C0B41AF-7FF9-4DE8-898D-9DDC34679BDD}" dt="2022-07-25T08:07:29.195" v="2214" actId="20577"/>
          <ac:spMkLst>
            <pc:docMk/>
            <pc:sldMk cId="1864861373" sldId="302"/>
            <ac:spMk id="58" creationId="{EA0D01D4-F047-0989-303F-FC213D687AB7}"/>
          </ac:spMkLst>
        </pc:spChg>
        <pc:grpChg chg="add mod">
          <ac:chgData name="이 재혁" userId="ff01ec59429aa678" providerId="LiveId" clId="{9C0B41AF-7FF9-4DE8-898D-9DDC34679BDD}" dt="2022-07-25T07:36:02.484" v="1373" actId="1036"/>
          <ac:grpSpMkLst>
            <pc:docMk/>
            <pc:sldMk cId="1864861373" sldId="302"/>
            <ac:grpSpMk id="20" creationId="{CDCD689B-5F15-AC28-8871-40BDEC3BEC10}"/>
          </ac:grpSpMkLst>
        </pc:grpChg>
        <pc:picChg chg="del">
          <ac:chgData name="이 재혁" userId="ff01ec59429aa678" providerId="LiveId" clId="{9C0B41AF-7FF9-4DE8-898D-9DDC34679BDD}" dt="2022-07-25T06:57:04.902" v="945" actId="478"/>
          <ac:picMkLst>
            <pc:docMk/>
            <pc:sldMk cId="1864861373" sldId="302"/>
            <ac:picMk id="11" creationId="{843583EF-4F58-99B5-7172-41F84B9D9BC1}"/>
          </ac:picMkLst>
        </pc:picChg>
        <pc:picChg chg="add del mod">
          <ac:chgData name="이 재혁" userId="ff01ec59429aa678" providerId="LiveId" clId="{9C0B41AF-7FF9-4DE8-898D-9DDC34679BDD}" dt="2022-07-25T08:03:46.268" v="2130" actId="478"/>
          <ac:picMkLst>
            <pc:docMk/>
            <pc:sldMk cId="1864861373" sldId="302"/>
            <ac:picMk id="15" creationId="{D498BF21-267A-B701-421B-EACDE3A0A94B}"/>
          </ac:picMkLst>
        </pc:picChg>
        <pc:picChg chg="del">
          <ac:chgData name="이 재혁" userId="ff01ec59429aa678" providerId="LiveId" clId="{9C0B41AF-7FF9-4DE8-898D-9DDC34679BDD}" dt="2022-07-25T06:57:04.902" v="945" actId="478"/>
          <ac:picMkLst>
            <pc:docMk/>
            <pc:sldMk cId="1864861373" sldId="302"/>
            <ac:picMk id="21" creationId="{19D89E22-22B9-C330-B393-B43FBC26D915}"/>
          </ac:picMkLst>
        </pc:picChg>
        <pc:picChg chg="add del mod">
          <ac:chgData name="이 재혁" userId="ff01ec59429aa678" providerId="LiveId" clId="{9C0B41AF-7FF9-4DE8-898D-9DDC34679BDD}" dt="2022-07-25T08:03:46.268" v="2130" actId="478"/>
          <ac:picMkLst>
            <pc:docMk/>
            <pc:sldMk cId="1864861373" sldId="302"/>
            <ac:picMk id="44" creationId="{47677396-72A5-F4B8-6B8C-2D49D9C7E48D}"/>
          </ac:picMkLst>
        </pc:picChg>
        <pc:picChg chg="add mod ord modCrop">
          <ac:chgData name="이 재혁" userId="ff01ec59429aa678" providerId="LiveId" clId="{9C0B41AF-7FF9-4DE8-898D-9DDC34679BDD}" dt="2022-07-25T08:05:16.779" v="2158" actId="1076"/>
          <ac:picMkLst>
            <pc:docMk/>
            <pc:sldMk cId="1864861373" sldId="302"/>
            <ac:picMk id="49" creationId="{EF2EB253-527B-EB3F-D706-36245F6B1B29}"/>
          </ac:picMkLst>
        </pc:picChg>
        <pc:picChg chg="add mod modCrop">
          <ac:chgData name="이 재혁" userId="ff01ec59429aa678" providerId="LiveId" clId="{9C0B41AF-7FF9-4DE8-898D-9DDC34679BDD}" dt="2022-07-25T08:05:25.436" v="2177" actId="1038"/>
          <ac:picMkLst>
            <pc:docMk/>
            <pc:sldMk cId="1864861373" sldId="302"/>
            <ac:picMk id="50" creationId="{74AAA241-3C8E-30D4-06F2-A39D7EEE268D}"/>
          </ac:picMkLst>
        </pc:picChg>
        <pc:cxnChg chg="add mod">
          <ac:chgData name="이 재혁" userId="ff01ec59429aa678" providerId="LiveId" clId="{9C0B41AF-7FF9-4DE8-898D-9DDC34679BDD}" dt="2022-07-25T07:28:44.311" v="1159" actId="164"/>
          <ac:cxnSpMkLst>
            <pc:docMk/>
            <pc:sldMk cId="1864861373" sldId="302"/>
            <ac:cxnSpMk id="5" creationId="{2B34B161-F72C-CF7B-5A83-E6F6910FA5C7}"/>
          </ac:cxnSpMkLst>
        </pc:cxnChg>
        <pc:cxnChg chg="del">
          <ac:chgData name="이 재혁" userId="ff01ec59429aa678" providerId="LiveId" clId="{9C0B41AF-7FF9-4DE8-898D-9DDC34679BDD}" dt="2022-07-25T06:57:04.902" v="945" actId="478"/>
          <ac:cxnSpMkLst>
            <pc:docMk/>
            <pc:sldMk cId="1864861373" sldId="302"/>
            <ac:cxnSpMk id="22" creationId="{45B56360-142D-CE3F-34A9-EE2FBDF65379}"/>
          </ac:cxnSpMkLst>
        </pc:cxnChg>
        <pc:cxnChg chg="del">
          <ac:chgData name="이 재혁" userId="ff01ec59429aa678" providerId="LiveId" clId="{9C0B41AF-7FF9-4DE8-898D-9DDC34679BDD}" dt="2022-07-25T06:57:04.902" v="945" actId="478"/>
          <ac:cxnSpMkLst>
            <pc:docMk/>
            <pc:sldMk cId="1864861373" sldId="302"/>
            <ac:cxnSpMk id="23" creationId="{70E61FD5-9B74-B8DB-E268-280A3E5B6E0A}"/>
          </ac:cxnSpMkLst>
        </pc:cxnChg>
        <pc:cxnChg chg="del">
          <ac:chgData name="이 재혁" userId="ff01ec59429aa678" providerId="LiveId" clId="{9C0B41AF-7FF9-4DE8-898D-9DDC34679BDD}" dt="2022-07-25T06:57:04.902" v="945" actId="478"/>
          <ac:cxnSpMkLst>
            <pc:docMk/>
            <pc:sldMk cId="1864861373" sldId="302"/>
            <ac:cxnSpMk id="24" creationId="{2749B79C-272F-D7BD-CFB7-B58136EEAAC3}"/>
          </ac:cxnSpMkLst>
        </pc:cxnChg>
        <pc:cxnChg chg="add mod">
          <ac:chgData name="이 재혁" userId="ff01ec59429aa678" providerId="LiveId" clId="{9C0B41AF-7FF9-4DE8-898D-9DDC34679BDD}" dt="2022-07-25T07:28:44.311" v="1159" actId="164"/>
          <ac:cxnSpMkLst>
            <pc:docMk/>
            <pc:sldMk cId="1864861373" sldId="302"/>
            <ac:cxnSpMk id="26" creationId="{7E387221-F4CF-2977-10D5-88E50E3DF657}"/>
          </ac:cxnSpMkLst>
        </pc:cxnChg>
        <pc:cxnChg chg="add mod">
          <ac:chgData name="이 재혁" userId="ff01ec59429aa678" providerId="LiveId" clId="{9C0B41AF-7FF9-4DE8-898D-9DDC34679BDD}" dt="2022-07-25T07:28:44.311" v="1159" actId="164"/>
          <ac:cxnSpMkLst>
            <pc:docMk/>
            <pc:sldMk cId="1864861373" sldId="302"/>
            <ac:cxnSpMk id="27" creationId="{7E5F515F-6CE6-362F-2E80-1882EB53096D}"/>
          </ac:cxnSpMkLst>
        </pc:cxnChg>
        <pc:cxnChg chg="add mod">
          <ac:chgData name="이 재혁" userId="ff01ec59429aa678" providerId="LiveId" clId="{9C0B41AF-7FF9-4DE8-898D-9DDC34679BDD}" dt="2022-07-25T07:28:44.311" v="1159" actId="164"/>
          <ac:cxnSpMkLst>
            <pc:docMk/>
            <pc:sldMk cId="1864861373" sldId="302"/>
            <ac:cxnSpMk id="28" creationId="{22F396B7-98AB-278D-4433-20AA9ED6F9DA}"/>
          </ac:cxnSpMkLst>
        </pc:cxnChg>
        <pc:cxnChg chg="add mod">
          <ac:chgData name="이 재혁" userId="ff01ec59429aa678" providerId="LiveId" clId="{9C0B41AF-7FF9-4DE8-898D-9DDC34679BDD}" dt="2022-07-25T07:36:02.484" v="1373" actId="1036"/>
          <ac:cxnSpMkLst>
            <pc:docMk/>
            <pc:sldMk cId="1864861373" sldId="302"/>
            <ac:cxnSpMk id="30" creationId="{8DED46BE-F90E-2AE8-18C9-7A2EE43A5717}"/>
          </ac:cxnSpMkLst>
        </pc:cxnChg>
        <pc:cxnChg chg="add mod">
          <ac:chgData name="이 재혁" userId="ff01ec59429aa678" providerId="LiveId" clId="{9C0B41AF-7FF9-4DE8-898D-9DDC34679BDD}" dt="2022-07-25T07:36:02.484" v="1373" actId="1036"/>
          <ac:cxnSpMkLst>
            <pc:docMk/>
            <pc:sldMk cId="1864861373" sldId="302"/>
            <ac:cxnSpMk id="32" creationId="{D4A8CEAB-1951-3248-6B6D-E4C2E95CB206}"/>
          </ac:cxnSpMkLst>
        </pc:cxnChg>
      </pc:sldChg>
      <pc:sldChg chg="addSp delSp modSp add mod delAnim modAnim">
        <pc:chgData name="이 재혁" userId="ff01ec59429aa678" providerId="LiveId" clId="{9C0B41AF-7FF9-4DE8-898D-9DDC34679BDD}" dt="2022-07-25T07:40:27.124" v="1464" actId="1035"/>
        <pc:sldMkLst>
          <pc:docMk/>
          <pc:sldMk cId="1194068948" sldId="303"/>
        </pc:sldMkLst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2" creationId="{59760647-97D4-1909-E826-B09CF8958563}"/>
          </ac:spMkLst>
        </pc:spChg>
        <pc:spChg chg="add mod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9" creationId="{F08FD1F7-7E5F-59A4-7240-53E1D4FC6EF2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16" creationId="{1CC82DC7-1B9C-724D-2031-5FB3859C8C85}"/>
          </ac:spMkLst>
        </pc:spChg>
        <pc:spChg chg="add mod">
          <ac:chgData name="이 재혁" userId="ff01ec59429aa678" providerId="LiveId" clId="{9C0B41AF-7FF9-4DE8-898D-9DDC34679BDD}" dt="2022-07-25T07:39:05.536" v="1454" actId="13822"/>
          <ac:spMkLst>
            <pc:docMk/>
            <pc:sldMk cId="1194068948" sldId="303"/>
            <ac:spMk id="18" creationId="{93A19687-4F5B-1ECA-E2FD-A612767B678D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19" creationId="{8D0A54BA-80C5-2F81-80F8-CE59AAAAFD3C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36" creationId="{C9C0A66F-0890-D667-B014-966DCBCA5F83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37" creationId="{0C5E0273-0E7D-0949-3C2F-2CD17B454634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38" creationId="{0EE6097D-E3C1-7786-F219-55812838B5A9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39" creationId="{4C89A5F3-7952-343C-4179-5F688861660A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40" creationId="{ECD54BB5-B5DE-98BE-AC40-79274EB27934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41" creationId="{2C4078F2-F0A7-3F34-54B5-7063F9207510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42" creationId="{AEF26B0A-1D36-9BEC-CC79-051AE235927D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43" creationId="{451D9437-167D-78F9-6396-C176B6099FAE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45" creationId="{CF201344-B1C5-CD47-D2EF-2DE5EC2AECB4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46" creationId="{893139C1-361D-9D70-12FE-4F847DDB8591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47" creationId="{848A138A-0121-555E-EF22-14F39BEDA63F}"/>
          </ac:spMkLst>
        </pc:spChg>
        <pc:spChg chg="del">
          <ac:chgData name="이 재혁" userId="ff01ec59429aa678" providerId="LiveId" clId="{9C0B41AF-7FF9-4DE8-898D-9DDC34679BDD}" dt="2022-07-25T07:36:54.340" v="1399" actId="478"/>
          <ac:spMkLst>
            <pc:docMk/>
            <pc:sldMk cId="1194068948" sldId="303"/>
            <ac:spMk id="48" creationId="{C53CFDE0-6A2F-B783-C6DB-009AF61B130D}"/>
          </ac:spMkLst>
        </pc:spChg>
        <pc:spChg chg="add mod">
          <ac:chgData name="이 재혁" userId="ff01ec59429aa678" providerId="LiveId" clId="{9C0B41AF-7FF9-4DE8-898D-9DDC34679BDD}" dt="2022-07-25T07:40:27.124" v="1464" actId="1035"/>
          <ac:spMkLst>
            <pc:docMk/>
            <pc:sldMk cId="1194068948" sldId="303"/>
            <ac:spMk id="52" creationId="{F8F95D08-3503-CCCF-DAE2-AFC97DB5DD86}"/>
          </ac:spMkLst>
        </pc:spChg>
        <pc:grpChg chg="del">
          <ac:chgData name="이 재혁" userId="ff01ec59429aa678" providerId="LiveId" clId="{9C0B41AF-7FF9-4DE8-898D-9DDC34679BDD}" dt="2022-07-25T07:36:54.340" v="1399" actId="478"/>
          <ac:grpSpMkLst>
            <pc:docMk/>
            <pc:sldMk cId="1194068948" sldId="303"/>
            <ac:grpSpMk id="20" creationId="{CDCD689B-5F15-AC28-8871-40BDEC3BEC10}"/>
          </ac:grpSpMkLst>
        </pc:grpChg>
        <pc:picChg chg="del">
          <ac:chgData name="이 재혁" userId="ff01ec59429aa678" providerId="LiveId" clId="{9C0B41AF-7FF9-4DE8-898D-9DDC34679BDD}" dt="2022-07-25T07:36:54.340" v="1399" actId="478"/>
          <ac:picMkLst>
            <pc:docMk/>
            <pc:sldMk cId="1194068948" sldId="303"/>
            <ac:picMk id="15" creationId="{D498BF21-267A-B701-421B-EACDE3A0A94B}"/>
          </ac:picMkLst>
        </pc:picChg>
        <pc:picChg chg="add mod modCrop">
          <ac:chgData name="이 재혁" userId="ff01ec59429aa678" providerId="LiveId" clId="{9C0B41AF-7FF9-4DE8-898D-9DDC34679BDD}" dt="2022-07-25T07:37:12.340" v="1403" actId="1076"/>
          <ac:picMkLst>
            <pc:docMk/>
            <pc:sldMk cId="1194068948" sldId="303"/>
            <ac:picMk id="34" creationId="{86C07D04-9EE3-A6B5-7027-419A8F047D6B}"/>
          </ac:picMkLst>
        </pc:picChg>
        <pc:picChg chg="del">
          <ac:chgData name="이 재혁" userId="ff01ec59429aa678" providerId="LiveId" clId="{9C0B41AF-7FF9-4DE8-898D-9DDC34679BDD}" dt="2022-07-25T07:36:54.340" v="1399" actId="478"/>
          <ac:picMkLst>
            <pc:docMk/>
            <pc:sldMk cId="1194068948" sldId="303"/>
            <ac:picMk id="44" creationId="{47677396-72A5-F4B8-6B8C-2D49D9C7E48D}"/>
          </ac:picMkLst>
        </pc:picChg>
        <pc:cxnChg chg="add mod">
          <ac:chgData name="이 재혁" userId="ff01ec59429aa678" providerId="LiveId" clId="{9C0B41AF-7FF9-4DE8-898D-9DDC34679BDD}" dt="2022-07-25T07:38:02.972" v="1424" actId="1035"/>
          <ac:cxnSpMkLst>
            <pc:docMk/>
            <pc:sldMk cId="1194068948" sldId="303"/>
            <ac:cxnSpMk id="14" creationId="{0B73908D-9F93-5EAE-D6BE-0769F2A3D8AA}"/>
          </ac:cxnSpMkLst>
        </pc:cxnChg>
        <pc:cxnChg chg="del">
          <ac:chgData name="이 재혁" userId="ff01ec59429aa678" providerId="LiveId" clId="{9C0B41AF-7FF9-4DE8-898D-9DDC34679BDD}" dt="2022-07-25T07:36:54.340" v="1399" actId="478"/>
          <ac:cxnSpMkLst>
            <pc:docMk/>
            <pc:sldMk cId="1194068948" sldId="303"/>
            <ac:cxnSpMk id="30" creationId="{8DED46BE-F90E-2AE8-18C9-7A2EE43A5717}"/>
          </ac:cxnSpMkLst>
        </pc:cxnChg>
        <pc:cxnChg chg="del">
          <ac:chgData name="이 재혁" userId="ff01ec59429aa678" providerId="LiveId" clId="{9C0B41AF-7FF9-4DE8-898D-9DDC34679BDD}" dt="2022-07-25T07:36:54.340" v="1399" actId="478"/>
          <ac:cxnSpMkLst>
            <pc:docMk/>
            <pc:sldMk cId="1194068948" sldId="303"/>
            <ac:cxnSpMk id="32" creationId="{D4A8CEAB-1951-3248-6B6D-E4C2E95CB206}"/>
          </ac:cxnSpMkLst>
        </pc:cxnChg>
        <pc:cxnChg chg="add mod">
          <ac:chgData name="이 재혁" userId="ff01ec59429aa678" providerId="LiveId" clId="{9C0B41AF-7FF9-4DE8-898D-9DDC34679BDD}" dt="2022-07-25T07:37:24.524" v="1406" actId="14100"/>
          <ac:cxnSpMkLst>
            <pc:docMk/>
            <pc:sldMk cId="1194068948" sldId="303"/>
            <ac:cxnSpMk id="35" creationId="{304B73BA-082C-D473-445E-FB3AC74162D4}"/>
          </ac:cxnSpMkLst>
        </pc:cxnChg>
        <pc:cxnChg chg="add mod">
          <ac:chgData name="이 재혁" userId="ff01ec59429aa678" providerId="LiveId" clId="{9C0B41AF-7FF9-4DE8-898D-9DDC34679BDD}" dt="2022-07-25T07:37:28.716" v="1408" actId="1076"/>
          <ac:cxnSpMkLst>
            <pc:docMk/>
            <pc:sldMk cId="1194068948" sldId="303"/>
            <ac:cxnSpMk id="49" creationId="{474E0061-2E14-9242-ED9A-D40C4C59241C}"/>
          </ac:cxnSpMkLst>
        </pc:cxnChg>
        <pc:cxnChg chg="add mod">
          <ac:chgData name="이 재혁" userId="ff01ec59429aa678" providerId="LiveId" clId="{9C0B41AF-7FF9-4DE8-898D-9DDC34679BDD}" dt="2022-07-25T07:37:36.019" v="1410" actId="1076"/>
          <ac:cxnSpMkLst>
            <pc:docMk/>
            <pc:sldMk cId="1194068948" sldId="303"/>
            <ac:cxnSpMk id="50" creationId="{2029BE9B-C661-FE16-F78A-5CF8C6B01D14}"/>
          </ac:cxnSpMkLst>
        </pc:cxnChg>
        <pc:cxnChg chg="add mod">
          <ac:chgData name="이 재혁" userId="ff01ec59429aa678" providerId="LiveId" clId="{9C0B41AF-7FF9-4DE8-898D-9DDC34679BDD}" dt="2022-07-25T07:38:24.461" v="1434" actId="208"/>
          <ac:cxnSpMkLst>
            <pc:docMk/>
            <pc:sldMk cId="1194068948" sldId="303"/>
            <ac:cxnSpMk id="51" creationId="{498082D6-771B-5796-A85A-6ABACCC630C1}"/>
          </ac:cxnSpMkLst>
        </pc:cxnChg>
      </pc:sldChg>
      <pc:sldChg chg="modSp add mod">
        <pc:chgData name="이 재혁" userId="ff01ec59429aa678" providerId="LiveId" clId="{9C0B41AF-7FF9-4DE8-898D-9DDC34679BDD}" dt="2022-07-25T08:22:10.802" v="2592" actId="14100"/>
        <pc:sldMkLst>
          <pc:docMk/>
          <pc:sldMk cId="406488137" sldId="304"/>
        </pc:sldMkLst>
        <pc:spChg chg="mod">
          <ac:chgData name="이 재혁" userId="ff01ec59429aa678" providerId="LiveId" clId="{9C0B41AF-7FF9-4DE8-898D-9DDC34679BDD}" dt="2022-07-25T08:22:10.802" v="2592" actId="14100"/>
          <ac:spMkLst>
            <pc:docMk/>
            <pc:sldMk cId="406488137" sldId="304"/>
            <ac:spMk id="3" creationId="{B088FE25-48A7-DB41-1187-504459187BAA}"/>
          </ac:spMkLst>
        </pc:spChg>
      </pc:sldChg>
      <pc:sldChg chg="add del">
        <pc:chgData name="이 재혁" userId="ff01ec59429aa678" providerId="LiveId" clId="{9C0B41AF-7FF9-4DE8-898D-9DDC34679BDD}" dt="2022-07-25T07:41:43.718" v="1509" actId="47"/>
        <pc:sldMkLst>
          <pc:docMk/>
          <pc:sldMk cId="3024200834" sldId="304"/>
        </pc:sldMkLst>
      </pc:sldChg>
      <pc:sldChg chg="addSp delSp modSp add del mod modShow">
        <pc:chgData name="이 재혁" userId="ff01ec59429aa678" providerId="LiveId" clId="{9C0B41AF-7FF9-4DE8-898D-9DDC34679BDD}" dt="2022-07-27T07:03:03.840" v="2922" actId="729"/>
        <pc:sldMkLst>
          <pc:docMk/>
          <pc:sldMk cId="1030021726" sldId="305"/>
        </pc:sldMkLst>
        <pc:spChg chg="mod">
          <ac:chgData name="이 재혁" userId="ff01ec59429aa678" providerId="LiveId" clId="{9C0B41AF-7FF9-4DE8-898D-9DDC34679BDD}" dt="2022-07-25T08:49:21.139" v="2803" actId="20577"/>
          <ac:spMkLst>
            <pc:docMk/>
            <pc:sldMk cId="1030021726" sldId="305"/>
            <ac:spMk id="2" creationId="{81B21151-F3E2-F68F-5622-F478EF1DD8AE}"/>
          </ac:spMkLst>
        </pc:spChg>
        <pc:spChg chg="add del mod">
          <ac:chgData name="이 재혁" userId="ff01ec59429aa678" providerId="LiveId" clId="{9C0B41AF-7FF9-4DE8-898D-9DDC34679BDD}" dt="2022-07-25T08:49:48.913" v="2813" actId="113"/>
          <ac:spMkLst>
            <pc:docMk/>
            <pc:sldMk cId="1030021726" sldId="305"/>
            <ac:spMk id="3" creationId="{F08599B4-4714-46D8-23AF-04FB3A60E652}"/>
          </ac:spMkLst>
        </pc:spChg>
        <pc:spChg chg="add del mod">
          <ac:chgData name="이 재혁" userId="ff01ec59429aa678" providerId="LiveId" clId="{9C0B41AF-7FF9-4DE8-898D-9DDC34679BDD}" dt="2022-07-25T08:49:30.444" v="2807" actId="478"/>
          <ac:spMkLst>
            <pc:docMk/>
            <pc:sldMk cId="1030021726" sldId="305"/>
            <ac:spMk id="5" creationId="{EB0E2D22-CF6B-2534-F1FC-60F4C7B2631B}"/>
          </ac:spMkLst>
        </pc:spChg>
        <pc:spChg chg="add del mod">
          <ac:chgData name="이 재혁" userId="ff01ec59429aa678" providerId="LiveId" clId="{9C0B41AF-7FF9-4DE8-898D-9DDC34679BDD}" dt="2022-07-25T08:49:29.938" v="2806"/>
          <ac:spMkLst>
            <pc:docMk/>
            <pc:sldMk cId="1030021726" sldId="305"/>
            <ac:spMk id="6" creationId="{CFECA147-3792-B315-A179-AC786150C7E9}"/>
          </ac:spMkLst>
        </pc:spChg>
      </pc:sldChg>
      <pc:sldChg chg="addSp delSp modSp add del mod modShow">
        <pc:chgData name="이 재혁" userId="ff01ec59429aa678" providerId="LiveId" clId="{9C0B41AF-7FF9-4DE8-898D-9DDC34679BDD}" dt="2022-07-27T07:03:03.840" v="2922" actId="729"/>
        <pc:sldMkLst>
          <pc:docMk/>
          <pc:sldMk cId="3447413060" sldId="306"/>
        </pc:sldMkLst>
        <pc:spChg chg="mod">
          <ac:chgData name="이 재혁" userId="ff01ec59429aa678" providerId="LiveId" clId="{9C0B41AF-7FF9-4DE8-898D-9DDC34679BDD}" dt="2022-07-25T08:50:24.290" v="2839" actId="20577"/>
          <ac:spMkLst>
            <pc:docMk/>
            <pc:sldMk cId="3447413060" sldId="306"/>
            <ac:spMk id="2" creationId="{81B21151-F3E2-F68F-5622-F478EF1DD8AE}"/>
          </ac:spMkLst>
        </pc:spChg>
        <pc:spChg chg="del">
          <ac:chgData name="이 재혁" userId="ff01ec59429aa678" providerId="LiveId" clId="{9C0B41AF-7FF9-4DE8-898D-9DDC34679BDD}" dt="2022-07-25T08:50:28.108" v="2840" actId="478"/>
          <ac:spMkLst>
            <pc:docMk/>
            <pc:sldMk cId="3447413060" sldId="306"/>
            <ac:spMk id="3" creationId="{F08599B4-4714-46D8-23AF-04FB3A60E652}"/>
          </ac:spMkLst>
        </pc:spChg>
        <pc:spChg chg="add del mod">
          <ac:chgData name="이 재혁" userId="ff01ec59429aa678" providerId="LiveId" clId="{9C0B41AF-7FF9-4DE8-898D-9DDC34679BDD}" dt="2022-07-25T08:50:32.123" v="2843" actId="478"/>
          <ac:spMkLst>
            <pc:docMk/>
            <pc:sldMk cId="3447413060" sldId="306"/>
            <ac:spMk id="5" creationId="{2BF12DE9-B875-3CEE-2F07-6A513B578D40}"/>
          </ac:spMkLst>
        </pc:spChg>
        <pc:picChg chg="add mod">
          <ac:chgData name="이 재혁" userId="ff01ec59429aa678" providerId="LiveId" clId="{9C0B41AF-7FF9-4DE8-898D-9DDC34679BDD}" dt="2022-07-25T08:50:34.699" v="2844" actId="1076"/>
          <ac:picMkLst>
            <pc:docMk/>
            <pc:sldMk cId="3447413060" sldId="306"/>
            <ac:picMk id="6" creationId="{0715936E-4C76-7F2A-1444-0CE2BE354E81}"/>
          </ac:picMkLst>
        </pc:picChg>
      </pc:sldChg>
      <pc:sldChg chg="addSp delSp modSp add del mod modShow">
        <pc:chgData name="이 재혁" userId="ff01ec59429aa678" providerId="LiveId" clId="{9C0B41AF-7FF9-4DE8-898D-9DDC34679BDD}" dt="2022-07-27T07:03:03.840" v="2922" actId="729"/>
        <pc:sldMkLst>
          <pc:docMk/>
          <pc:sldMk cId="3097944199" sldId="307"/>
        </pc:sldMkLst>
        <pc:spChg chg="mod">
          <ac:chgData name="이 재혁" userId="ff01ec59429aa678" providerId="LiveId" clId="{9C0B41AF-7FF9-4DE8-898D-9DDC34679BDD}" dt="2022-07-25T08:50:52.506" v="2870" actId="20577"/>
          <ac:spMkLst>
            <pc:docMk/>
            <pc:sldMk cId="3097944199" sldId="307"/>
            <ac:spMk id="2" creationId="{81B21151-F3E2-F68F-5622-F478EF1DD8AE}"/>
          </ac:spMkLst>
        </pc:spChg>
        <pc:spChg chg="del">
          <ac:chgData name="이 재혁" userId="ff01ec59429aa678" providerId="LiveId" clId="{9C0B41AF-7FF9-4DE8-898D-9DDC34679BDD}" dt="2022-07-25T08:50:58.452" v="2873" actId="478"/>
          <ac:spMkLst>
            <pc:docMk/>
            <pc:sldMk cId="3097944199" sldId="307"/>
            <ac:spMk id="3" creationId="{F08599B4-4714-46D8-23AF-04FB3A60E652}"/>
          </ac:spMkLst>
        </pc:spChg>
        <pc:spChg chg="add del mod">
          <ac:chgData name="이 재혁" userId="ff01ec59429aa678" providerId="LiveId" clId="{9C0B41AF-7FF9-4DE8-898D-9DDC34679BDD}" dt="2022-07-25T08:51:01.171" v="2874" actId="478"/>
          <ac:spMkLst>
            <pc:docMk/>
            <pc:sldMk cId="3097944199" sldId="307"/>
            <ac:spMk id="6" creationId="{3F186C51-C1DE-1535-92FF-73123FED5FC7}"/>
          </ac:spMkLst>
        </pc:spChg>
        <pc:picChg chg="add mod">
          <ac:chgData name="이 재혁" userId="ff01ec59429aa678" providerId="LiveId" clId="{9C0B41AF-7FF9-4DE8-898D-9DDC34679BDD}" dt="2022-07-25T08:50:56.634" v="2872" actId="1076"/>
          <ac:picMkLst>
            <pc:docMk/>
            <pc:sldMk cId="3097944199" sldId="307"/>
            <ac:picMk id="4" creationId="{A4C10630-87A1-1F47-099A-A9B76952F30B}"/>
          </ac:picMkLst>
        </pc:picChg>
      </pc:sldChg>
      <pc:sldChg chg="addSp delSp modSp add del mod modShow">
        <pc:chgData name="이 재혁" userId="ff01ec59429aa678" providerId="LiveId" clId="{9C0B41AF-7FF9-4DE8-898D-9DDC34679BDD}" dt="2022-07-27T07:03:03.840" v="2922" actId="729"/>
        <pc:sldMkLst>
          <pc:docMk/>
          <pc:sldMk cId="712536583" sldId="308"/>
        </pc:sldMkLst>
        <pc:spChg chg="del">
          <ac:chgData name="이 재혁" userId="ff01ec59429aa678" providerId="LiveId" clId="{9C0B41AF-7FF9-4DE8-898D-9DDC34679BDD}" dt="2022-07-25T08:52:18.990" v="2888" actId="478"/>
          <ac:spMkLst>
            <pc:docMk/>
            <pc:sldMk cId="712536583" sldId="308"/>
            <ac:spMk id="2" creationId="{81B21151-F3E2-F68F-5622-F478EF1DD8AE}"/>
          </ac:spMkLst>
        </pc:spChg>
        <pc:spChg chg="mod">
          <ac:chgData name="이 재혁" userId="ff01ec59429aa678" providerId="LiveId" clId="{9C0B41AF-7FF9-4DE8-898D-9DDC34679BDD}" dt="2022-07-25T08:52:11.334" v="2887" actId="113"/>
          <ac:spMkLst>
            <pc:docMk/>
            <pc:sldMk cId="712536583" sldId="308"/>
            <ac:spMk id="3" creationId="{F08599B4-4714-46D8-23AF-04FB3A60E652}"/>
          </ac:spMkLst>
        </pc:spChg>
        <pc:spChg chg="add del mod">
          <ac:chgData name="이 재혁" userId="ff01ec59429aa678" providerId="LiveId" clId="{9C0B41AF-7FF9-4DE8-898D-9DDC34679BDD}" dt="2022-07-25T08:52:20.803" v="2890" actId="478"/>
          <ac:spMkLst>
            <pc:docMk/>
            <pc:sldMk cId="712536583" sldId="308"/>
            <ac:spMk id="5" creationId="{7B7E8EBD-3067-06CC-12D4-64004689AF45}"/>
          </ac:spMkLst>
        </pc:spChg>
        <pc:spChg chg="add mod">
          <ac:chgData name="이 재혁" userId="ff01ec59429aa678" providerId="LiveId" clId="{9C0B41AF-7FF9-4DE8-898D-9DDC34679BDD}" dt="2022-07-25T08:52:19.169" v="2889"/>
          <ac:spMkLst>
            <pc:docMk/>
            <pc:sldMk cId="712536583" sldId="308"/>
            <ac:spMk id="6" creationId="{90908FF4-B90B-F1F8-39AE-A3523FC98E42}"/>
          </ac:spMkLst>
        </pc:spChg>
        <pc:spChg chg="add mod">
          <ac:chgData name="이 재혁" userId="ff01ec59429aa678" providerId="LiveId" clId="{9C0B41AF-7FF9-4DE8-898D-9DDC34679BDD}" dt="2022-07-25T08:52:27.634" v="2892" actId="1076"/>
          <ac:spMkLst>
            <pc:docMk/>
            <pc:sldMk cId="712536583" sldId="308"/>
            <ac:spMk id="8" creationId="{2C067398-A1F7-E082-CE13-7EA2FA64D1FD}"/>
          </ac:spMkLst>
        </pc:spChg>
        <pc:picChg chg="add mod">
          <ac:chgData name="이 재혁" userId="ff01ec59429aa678" providerId="LiveId" clId="{9C0B41AF-7FF9-4DE8-898D-9DDC34679BDD}" dt="2022-07-25T08:52:27.634" v="2892" actId="1076"/>
          <ac:picMkLst>
            <pc:docMk/>
            <pc:sldMk cId="712536583" sldId="308"/>
            <ac:picMk id="7" creationId="{78027679-E51B-E35F-1382-50C5F6536DCE}"/>
          </ac:picMkLst>
        </pc:picChg>
      </pc:sldChg>
      <pc:sldChg chg="addSp delSp modSp add mod">
        <pc:chgData name="이 재혁" userId="ff01ec59429aa678" providerId="LiveId" clId="{9C0B41AF-7FF9-4DE8-898D-9DDC34679BDD}" dt="2022-07-25T08:58:19.817" v="2917" actId="1076"/>
        <pc:sldMkLst>
          <pc:docMk/>
          <pc:sldMk cId="2175260735" sldId="309"/>
        </pc:sldMkLst>
        <pc:spChg chg="del">
          <ac:chgData name="이 재혁" userId="ff01ec59429aa678" providerId="LiveId" clId="{9C0B41AF-7FF9-4DE8-898D-9DDC34679BDD}" dt="2022-07-25T08:58:08.511" v="2912" actId="478"/>
          <ac:spMkLst>
            <pc:docMk/>
            <pc:sldMk cId="2175260735" sldId="309"/>
            <ac:spMk id="2" creationId="{81B21151-F3E2-F68F-5622-F478EF1DD8AE}"/>
          </ac:spMkLst>
        </pc:spChg>
        <pc:spChg chg="del">
          <ac:chgData name="이 재혁" userId="ff01ec59429aa678" providerId="LiveId" clId="{9C0B41AF-7FF9-4DE8-898D-9DDC34679BDD}" dt="2022-07-25T08:58:15.476" v="2915" actId="478"/>
          <ac:spMkLst>
            <pc:docMk/>
            <pc:sldMk cId="2175260735" sldId="309"/>
            <ac:spMk id="3" creationId="{F08599B4-4714-46D8-23AF-04FB3A60E652}"/>
          </ac:spMkLst>
        </pc:spChg>
        <pc:spChg chg="add mod">
          <ac:chgData name="이 재혁" userId="ff01ec59429aa678" providerId="LiveId" clId="{9C0B41AF-7FF9-4DE8-898D-9DDC34679BDD}" dt="2022-07-25T08:58:19.817" v="2917" actId="1076"/>
          <ac:spMkLst>
            <pc:docMk/>
            <pc:sldMk cId="2175260735" sldId="309"/>
            <ac:spMk id="4" creationId="{F4C3B78D-7979-435E-CD0D-11D40F4F65D5}"/>
          </ac:spMkLst>
        </pc:spChg>
        <pc:spChg chg="add del mod">
          <ac:chgData name="이 재혁" userId="ff01ec59429aa678" providerId="LiveId" clId="{9C0B41AF-7FF9-4DE8-898D-9DDC34679BDD}" dt="2022-07-25T08:58:09.762" v="2913" actId="478"/>
          <ac:spMkLst>
            <pc:docMk/>
            <pc:sldMk cId="2175260735" sldId="309"/>
            <ac:spMk id="7" creationId="{6719882F-4815-3084-F785-FB822A7F7EC4}"/>
          </ac:spMkLst>
        </pc:spChg>
        <pc:spChg chg="add del mod">
          <ac:chgData name="이 재혁" userId="ff01ec59429aa678" providerId="LiveId" clId="{9C0B41AF-7FF9-4DE8-898D-9DDC34679BDD}" dt="2022-07-25T08:58:17.394" v="2916" actId="478"/>
          <ac:spMkLst>
            <pc:docMk/>
            <pc:sldMk cId="2175260735" sldId="309"/>
            <ac:spMk id="9" creationId="{60A0466E-1F1A-EDD2-F37D-B7300936DC5D}"/>
          </ac:spMkLst>
        </pc:spChg>
        <pc:picChg chg="add mod">
          <ac:chgData name="이 재혁" userId="ff01ec59429aa678" providerId="LiveId" clId="{9C0B41AF-7FF9-4DE8-898D-9DDC34679BDD}" dt="2022-07-25T08:58:05.616" v="2911"/>
          <ac:picMkLst>
            <pc:docMk/>
            <pc:sldMk cId="2175260735" sldId="309"/>
            <ac:picMk id="5" creationId="{DD06D621-7F12-B4E3-96D6-CC942F16AD31}"/>
          </ac:picMkLst>
        </pc:picChg>
      </pc:sldChg>
      <pc:sldChg chg="add del">
        <pc:chgData name="이 재혁" userId="ff01ec59429aa678" providerId="LiveId" clId="{9C0B41AF-7FF9-4DE8-898D-9DDC34679BDD}" dt="2022-07-25T08:57:16.244" v="2910" actId="47"/>
        <pc:sldMkLst>
          <pc:docMk/>
          <pc:sldMk cId="2216517669" sldId="310"/>
        </pc:sldMkLst>
      </pc:sldChg>
      <pc:sldChg chg="add del">
        <pc:chgData name="이 재혁" userId="ff01ec59429aa678" providerId="LiveId" clId="{9C0B41AF-7FF9-4DE8-898D-9DDC34679BDD}" dt="2022-07-25T08:57:16.244" v="2910" actId="47"/>
        <pc:sldMkLst>
          <pc:docMk/>
          <pc:sldMk cId="2925263262" sldId="311"/>
        </pc:sldMkLst>
      </pc:sldChg>
      <pc:sldChg chg="add del">
        <pc:chgData name="이 재혁" userId="ff01ec59429aa678" providerId="LiveId" clId="{9C0B41AF-7FF9-4DE8-898D-9DDC34679BDD}" dt="2022-07-25T08:57:16.244" v="2910" actId="47"/>
        <pc:sldMkLst>
          <pc:docMk/>
          <pc:sldMk cId="3906239696" sldId="312"/>
        </pc:sldMkLst>
      </pc:sldChg>
      <pc:sldChg chg="add del">
        <pc:chgData name="이 재혁" userId="ff01ec59429aa678" providerId="LiveId" clId="{9C0B41AF-7FF9-4DE8-898D-9DDC34679BDD}" dt="2022-07-25T08:57:16.244" v="2910" actId="47"/>
        <pc:sldMkLst>
          <pc:docMk/>
          <pc:sldMk cId="2752651569" sldId="313"/>
        </pc:sldMkLst>
      </pc:sldChg>
      <pc:sldChg chg="modSp add del mod modShow">
        <pc:chgData name="이 재혁" userId="ff01ec59429aa678" providerId="LiveId" clId="{9C0B41AF-7FF9-4DE8-898D-9DDC34679BDD}" dt="2022-07-27T07:03:03.840" v="2922" actId="729"/>
        <pc:sldMkLst>
          <pc:docMk/>
          <pc:sldMk cId="2116230614" sldId="372"/>
        </pc:sldMkLst>
        <pc:spChg chg="mod">
          <ac:chgData name="이 재혁" userId="ff01ec59429aa678" providerId="LiveId" clId="{9C0B41AF-7FF9-4DE8-898D-9DDC34679BDD}" dt="2022-07-25T08:54:39.359" v="2902" actId="2711"/>
          <ac:spMkLst>
            <pc:docMk/>
            <pc:sldMk cId="2116230614" sldId="372"/>
            <ac:spMk id="2" creationId="{00000000-0000-0000-0000-000000000000}"/>
          </ac:spMkLst>
        </pc:spChg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2747862778" sldId="373"/>
        </pc:sldMkLst>
      </pc:sldChg>
      <pc:sldChg chg="modSp add del mod modShow">
        <pc:chgData name="이 재혁" userId="ff01ec59429aa678" providerId="LiveId" clId="{9C0B41AF-7FF9-4DE8-898D-9DDC34679BDD}" dt="2022-07-27T07:03:03.840" v="2922" actId="729"/>
        <pc:sldMkLst>
          <pc:docMk/>
          <pc:sldMk cId="392815260" sldId="543"/>
        </pc:sldMkLst>
        <pc:spChg chg="mod">
          <ac:chgData name="이 재혁" userId="ff01ec59429aa678" providerId="LiveId" clId="{9C0B41AF-7FF9-4DE8-898D-9DDC34679BDD}" dt="2022-07-25T08:56:11.172" v="2907" actId="113"/>
          <ac:spMkLst>
            <pc:docMk/>
            <pc:sldMk cId="392815260" sldId="543"/>
            <ac:spMk id="2" creationId="{00000000-0000-0000-0000-000000000000}"/>
          </ac:spMkLst>
        </pc:spChg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2965947298" sldId="560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2236718024" sldId="567"/>
        </pc:sldMkLst>
      </pc:sldChg>
      <pc:sldChg chg="modSp add del mod modShow">
        <pc:chgData name="이 재혁" userId="ff01ec59429aa678" providerId="LiveId" clId="{9C0B41AF-7FF9-4DE8-898D-9DDC34679BDD}" dt="2022-07-27T07:03:03.840" v="2922" actId="729"/>
        <pc:sldMkLst>
          <pc:docMk/>
          <pc:sldMk cId="3103106308" sldId="572"/>
        </pc:sldMkLst>
        <pc:spChg chg="mod">
          <ac:chgData name="이 재혁" userId="ff01ec59429aa678" providerId="LiveId" clId="{9C0B41AF-7FF9-4DE8-898D-9DDC34679BDD}" dt="2022-07-25T08:51:36.483" v="2882" actId="113"/>
          <ac:spMkLst>
            <pc:docMk/>
            <pc:sldMk cId="3103106308" sldId="572"/>
            <ac:spMk id="8" creationId="{00000000-0000-0000-0000-000000000000}"/>
          </ac:spMkLst>
        </pc:spChg>
      </pc:sldChg>
      <pc:sldChg chg="modSp add del mod modShow">
        <pc:chgData name="이 재혁" userId="ff01ec59429aa678" providerId="LiveId" clId="{9C0B41AF-7FF9-4DE8-898D-9DDC34679BDD}" dt="2022-07-27T07:03:03.840" v="2922" actId="729"/>
        <pc:sldMkLst>
          <pc:docMk/>
          <pc:sldMk cId="3050398903" sldId="573"/>
        </pc:sldMkLst>
        <pc:spChg chg="mod">
          <ac:chgData name="이 재혁" userId="ff01ec59429aa678" providerId="LiveId" clId="{9C0B41AF-7FF9-4DE8-898D-9DDC34679BDD}" dt="2022-07-25T08:52:52.130" v="2898" actId="255"/>
          <ac:spMkLst>
            <pc:docMk/>
            <pc:sldMk cId="3050398903" sldId="573"/>
            <ac:spMk id="8" creationId="{00000000-0000-0000-0000-000000000000}"/>
          </ac:spMkLst>
        </pc:spChg>
      </pc:sldChg>
      <pc:sldChg chg="add del">
        <pc:chgData name="이 재혁" userId="ff01ec59429aa678" providerId="LiveId" clId="{9C0B41AF-7FF9-4DE8-898D-9DDC34679BDD}" dt="2022-07-25T08:51:46.126" v="2885"/>
        <pc:sldMkLst>
          <pc:docMk/>
          <pc:sldMk cId="3327423670" sldId="574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3635751477" sldId="577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2777286497" sldId="578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926751911" sldId="579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3639790026" sldId="580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499405268" sldId="581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1639335490" sldId="582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2376987676" sldId="583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546550247" sldId="584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731165300" sldId="585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445970630" sldId="586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1153395848" sldId="587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1020626902" sldId="588"/>
        </pc:sldMkLst>
      </pc:sldChg>
      <pc:sldChg chg="add del mod modShow">
        <pc:chgData name="이 재혁" userId="ff01ec59429aa678" providerId="LiveId" clId="{9C0B41AF-7FF9-4DE8-898D-9DDC34679BDD}" dt="2022-07-27T07:03:03.840" v="2922" actId="729"/>
        <pc:sldMkLst>
          <pc:docMk/>
          <pc:sldMk cId="3464101869" sldId="589"/>
        </pc:sldMkLst>
      </pc:sldChg>
    </pc:docChg>
  </pc:docChgLst>
  <pc:docChgLst>
    <pc:chgData name="재혁 이" userId="ff01ec59429aa678" providerId="LiveId" clId="{4EB7FF12-77D4-4BCE-BE9B-96CB09A73EB2}"/>
    <pc:docChg chg="undo custSel addSld delSld modSld sldOrd modMainMaster modNotesMaster">
      <pc:chgData name="재혁 이" userId="ff01ec59429aa678" providerId="LiveId" clId="{4EB7FF12-77D4-4BCE-BE9B-96CB09A73EB2}" dt="2023-12-12T08:56:21.487" v="4726" actId="20577"/>
      <pc:docMkLst>
        <pc:docMk/>
      </pc:docMkLst>
      <pc:sldChg chg="modSp mod">
        <pc:chgData name="재혁 이" userId="ff01ec59429aa678" providerId="LiveId" clId="{4EB7FF12-77D4-4BCE-BE9B-96CB09A73EB2}" dt="2023-12-12T08:55:55.097" v="4725" actId="1076"/>
        <pc:sldMkLst>
          <pc:docMk/>
          <pc:sldMk cId="3865845722" sldId="256"/>
        </pc:sldMkLst>
        <pc:spChg chg="mod">
          <ac:chgData name="재혁 이" userId="ff01ec59429aa678" providerId="LiveId" clId="{4EB7FF12-77D4-4BCE-BE9B-96CB09A73EB2}" dt="2023-12-12T08:55:55.097" v="4725" actId="1076"/>
          <ac:spMkLst>
            <pc:docMk/>
            <pc:sldMk cId="3865845722" sldId="256"/>
            <ac:spMk id="2" creationId="{4FA0AFDB-492B-684B-366A-9F2FBDFAE61F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865845722" sldId="256"/>
            <ac:spMk id="3" creationId="{3D4A0B2B-2EF8-BA58-9C2F-FF0CC2B397FC}"/>
          </ac:spMkLst>
        </pc:spChg>
      </pc:sldChg>
      <pc:sldChg chg="addSp delSp modSp mod modAnim">
        <pc:chgData name="재혁 이" userId="ff01ec59429aa678" providerId="LiveId" clId="{4EB7FF12-77D4-4BCE-BE9B-96CB09A73EB2}" dt="2023-12-11T08:34:49.819" v="1882" actId="1036"/>
        <pc:sldMkLst>
          <pc:docMk/>
          <pc:sldMk cId="3897577114" sldId="257"/>
        </pc:sldMkLst>
        <pc:spChg chg="mod">
          <ac:chgData name="재혁 이" userId="ff01ec59429aa678" providerId="LiveId" clId="{4EB7FF12-77D4-4BCE-BE9B-96CB09A73EB2}" dt="2023-12-11T08:27:32.367" v="1846" actId="122"/>
          <ac:spMkLst>
            <pc:docMk/>
            <pc:sldMk cId="3897577114" sldId="257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34:37.115" v="1876" actId="14100"/>
          <ac:spMkLst>
            <pc:docMk/>
            <pc:sldMk cId="3897577114" sldId="257"/>
            <ac:spMk id="4" creationId="{8235D4FC-8824-7247-01B1-C7386ADEAFD8}"/>
          </ac:spMkLst>
        </pc:spChg>
        <pc:spChg chg="add mod">
          <ac:chgData name="재혁 이" userId="ff01ec59429aa678" providerId="LiveId" clId="{4EB7FF12-77D4-4BCE-BE9B-96CB09A73EB2}" dt="2023-12-11T08:34:49.819" v="1882" actId="1036"/>
          <ac:spMkLst>
            <pc:docMk/>
            <pc:sldMk cId="3897577114" sldId="257"/>
            <ac:spMk id="9" creationId="{C2FA274A-DE86-6DC8-5938-011C96E87A97}"/>
          </ac:spMkLst>
        </pc:spChg>
        <pc:spChg chg="add mod">
          <ac:chgData name="재혁 이" userId="ff01ec59429aa678" providerId="LiveId" clId="{4EB7FF12-77D4-4BCE-BE9B-96CB09A73EB2}" dt="2023-12-11T08:27:04.886" v="1841"/>
          <ac:spMkLst>
            <pc:docMk/>
            <pc:sldMk cId="3897577114" sldId="257"/>
            <ac:spMk id="10" creationId="{20574DAC-98E6-D75D-9595-E9CC7E3D1E7E}"/>
          </ac:spMkLst>
        </pc:spChg>
        <pc:picChg chg="del">
          <ac:chgData name="재혁 이" userId="ff01ec59429aa678" providerId="LiveId" clId="{4EB7FF12-77D4-4BCE-BE9B-96CB09A73EB2}" dt="2023-12-11T06:14:47.401" v="180" actId="478"/>
          <ac:picMkLst>
            <pc:docMk/>
            <pc:sldMk cId="3897577114" sldId="257"/>
            <ac:picMk id="5" creationId="{33F1048E-D791-64AE-EB83-D677A67F991E}"/>
          </ac:picMkLst>
        </pc:picChg>
        <pc:picChg chg="add del mod modCrop">
          <ac:chgData name="재혁 이" userId="ff01ec59429aa678" providerId="LiveId" clId="{4EB7FF12-77D4-4BCE-BE9B-96CB09A73EB2}" dt="2023-12-11T06:18:29.704" v="183" actId="478"/>
          <ac:picMkLst>
            <pc:docMk/>
            <pc:sldMk cId="3897577114" sldId="257"/>
            <ac:picMk id="6" creationId="{B091D231-7788-51F4-D648-0662C795277D}"/>
          </ac:picMkLst>
        </pc:picChg>
        <pc:picChg chg="del">
          <ac:chgData name="재혁 이" userId="ff01ec59429aa678" providerId="LiveId" clId="{4EB7FF12-77D4-4BCE-BE9B-96CB09A73EB2}" dt="2023-12-11T06:14:47.401" v="180" actId="478"/>
          <ac:picMkLst>
            <pc:docMk/>
            <pc:sldMk cId="3897577114" sldId="257"/>
            <ac:picMk id="7" creationId="{BC1D2122-B0B0-A6EA-11BD-D58BC22C860C}"/>
          </ac:picMkLst>
        </pc:picChg>
        <pc:picChg chg="add mod">
          <ac:chgData name="재혁 이" userId="ff01ec59429aa678" providerId="LiveId" clId="{4EB7FF12-77D4-4BCE-BE9B-96CB09A73EB2}" dt="2023-12-11T08:34:45.363" v="1877" actId="1076"/>
          <ac:picMkLst>
            <pc:docMk/>
            <pc:sldMk cId="3897577114" sldId="257"/>
            <ac:picMk id="8" creationId="{587837BC-8612-63DC-6415-BC11E51C810D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704424299" sldId="262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704424299" sldId="262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704424299" sldId="262"/>
            <ac:spMk id="11" creationId="{B3177C95-0C6D-B959-2D67-1828B08B5499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704424299" sldId="262"/>
            <ac:picMk id="5" creationId="{021CE2C0-B4C5-E836-50D2-3B241AC55B0D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704424299" sldId="262"/>
            <ac:picMk id="7" creationId="{B42ECF15-AA75-98DA-2992-84C44632C90D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704424299" sldId="262"/>
            <ac:picMk id="9" creationId="{73902A9B-2476-0E48-F7FD-F01D4DEA3521}"/>
          </ac:picMkLst>
        </pc:picChg>
      </pc:sldChg>
      <pc:sldChg chg="modSp add mod">
        <pc:chgData name="재혁 이" userId="ff01ec59429aa678" providerId="LiveId" clId="{4EB7FF12-77D4-4BCE-BE9B-96CB09A73EB2}" dt="2023-12-11T08:35:09.782" v="1887" actId="122"/>
        <pc:sldMkLst>
          <pc:docMk/>
          <pc:sldMk cId="1084407603" sldId="265"/>
        </pc:sldMkLst>
        <pc:spChg chg="mod">
          <ac:chgData name="재혁 이" userId="ff01ec59429aa678" providerId="LiveId" clId="{4EB7FF12-77D4-4BCE-BE9B-96CB09A73EB2}" dt="2023-12-11T08:35:09.782" v="1887" actId="122"/>
          <ac:spMkLst>
            <pc:docMk/>
            <pc:sldMk cId="1084407603" sldId="265"/>
            <ac:spMk id="2" creationId="{00000000-0000-0000-0000-000000000000}"/>
          </ac:spMkLst>
        </pc:spChg>
      </pc:sldChg>
      <pc:sldChg chg="modSp add mod">
        <pc:chgData name="재혁 이" userId="ff01ec59429aa678" providerId="LiveId" clId="{4EB7FF12-77D4-4BCE-BE9B-96CB09A73EB2}" dt="2023-12-11T08:35:23.191" v="1891" actId="122"/>
        <pc:sldMkLst>
          <pc:docMk/>
          <pc:sldMk cId="3336868030" sldId="269"/>
        </pc:sldMkLst>
        <pc:spChg chg="mod">
          <ac:chgData name="재혁 이" userId="ff01ec59429aa678" providerId="LiveId" clId="{4EB7FF12-77D4-4BCE-BE9B-96CB09A73EB2}" dt="2023-12-11T08:35:23.191" v="1891" actId="122"/>
          <ac:spMkLst>
            <pc:docMk/>
            <pc:sldMk cId="3336868030" sldId="269"/>
            <ac:spMk id="2" creationId="{00000000-0000-0000-0000-000000000000}"/>
          </ac:spMkLst>
        </pc:spChg>
      </pc:sldChg>
      <pc:sldChg chg="modSp add mod">
        <pc:chgData name="재혁 이" userId="ff01ec59429aa678" providerId="LiveId" clId="{4EB7FF12-77D4-4BCE-BE9B-96CB09A73EB2}" dt="2023-12-11T08:35:27.015" v="1892" actId="122"/>
        <pc:sldMkLst>
          <pc:docMk/>
          <pc:sldMk cId="817429330" sldId="271"/>
        </pc:sldMkLst>
        <pc:spChg chg="mod">
          <ac:chgData name="재혁 이" userId="ff01ec59429aa678" providerId="LiveId" clId="{4EB7FF12-77D4-4BCE-BE9B-96CB09A73EB2}" dt="2023-12-11T08:35:27.015" v="1892" actId="122"/>
          <ac:spMkLst>
            <pc:docMk/>
            <pc:sldMk cId="817429330" sldId="271"/>
            <ac:spMk id="2" creationId="{00000000-0000-0000-0000-000000000000}"/>
          </ac:spMkLst>
        </pc:spChg>
      </pc:sldChg>
      <pc:sldChg chg="addSp delSp modSp del mod">
        <pc:chgData name="재혁 이" userId="ff01ec59429aa678" providerId="LiveId" clId="{4EB7FF12-77D4-4BCE-BE9B-96CB09A73EB2}" dt="2023-12-12T07:22:49.672" v="2719" actId="47"/>
        <pc:sldMkLst>
          <pc:docMk/>
          <pc:sldMk cId="2247210383" sldId="272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2247210383" sldId="272"/>
            <ac:spMk id="8" creationId="{F9F71F1B-BB77-F581-DAED-450126071D30}"/>
          </ac:spMkLst>
        </pc:spChg>
        <pc:picChg chg="add del">
          <ac:chgData name="재혁 이" userId="ff01ec59429aa678" providerId="LiveId" clId="{4EB7FF12-77D4-4BCE-BE9B-96CB09A73EB2}" dt="2023-12-11T07:28:31.379" v="1600" actId="478"/>
          <ac:picMkLst>
            <pc:docMk/>
            <pc:sldMk cId="2247210383" sldId="272"/>
            <ac:picMk id="3" creationId="{43E9DCAB-360F-5DB1-76B5-84E8B2E1BACC}"/>
          </ac:picMkLst>
        </pc:picChg>
        <pc:picChg chg="add del mod">
          <ac:chgData name="재혁 이" userId="ff01ec59429aa678" providerId="LiveId" clId="{4EB7FF12-77D4-4BCE-BE9B-96CB09A73EB2}" dt="2023-12-11T08:35:42.258" v="1893" actId="478"/>
          <ac:picMkLst>
            <pc:docMk/>
            <pc:sldMk cId="2247210383" sldId="272"/>
            <ac:picMk id="4" creationId="{E4AF830F-06FF-8995-B248-AD36C4A05485}"/>
          </ac:picMkLst>
        </pc:picChg>
        <pc:picChg chg="del">
          <ac:chgData name="재혁 이" userId="ff01ec59429aa678" providerId="LiveId" clId="{4EB7FF12-77D4-4BCE-BE9B-96CB09A73EB2}" dt="2023-12-11T07:22:39.816" v="1582" actId="478"/>
          <ac:picMkLst>
            <pc:docMk/>
            <pc:sldMk cId="2247210383" sldId="272"/>
            <ac:picMk id="6" creationId="{983170FF-BE6B-A963-8D9E-BD605F28088B}"/>
          </ac:picMkLst>
        </pc:picChg>
      </pc:sldChg>
      <pc:sldChg chg="addSp delSp modSp mod ord">
        <pc:chgData name="재혁 이" userId="ff01ec59429aa678" providerId="LiveId" clId="{4EB7FF12-77D4-4BCE-BE9B-96CB09A73EB2}" dt="2023-12-12T08:50:44.914" v="4632"/>
        <pc:sldMkLst>
          <pc:docMk/>
          <pc:sldMk cId="3667385679" sldId="273"/>
        </pc:sldMkLst>
        <pc:spChg chg="del mod">
          <ac:chgData name="재혁 이" userId="ff01ec59429aa678" providerId="LiveId" clId="{4EB7FF12-77D4-4BCE-BE9B-96CB09A73EB2}" dt="2023-12-12T07:40:00.713" v="3156" actId="478"/>
          <ac:spMkLst>
            <pc:docMk/>
            <pc:sldMk cId="3667385679" sldId="273"/>
            <ac:spMk id="5" creationId="{77541C03-5575-C295-1CBA-3073588B49C8}"/>
          </ac:spMkLst>
        </pc:spChg>
        <pc:spChg chg="add del mod">
          <ac:chgData name="재혁 이" userId="ff01ec59429aa678" providerId="LiveId" clId="{4EB7FF12-77D4-4BCE-BE9B-96CB09A73EB2}" dt="2023-12-12T07:40:02.719" v="3157" actId="478"/>
          <ac:spMkLst>
            <pc:docMk/>
            <pc:sldMk cId="3667385679" sldId="273"/>
            <ac:spMk id="6" creationId="{52C0C39D-556B-0D90-79B6-0914C7891C4A}"/>
          </ac:spMkLst>
        </pc:spChg>
        <pc:spChg chg="del mod">
          <ac:chgData name="재혁 이" userId="ff01ec59429aa678" providerId="LiveId" clId="{4EB7FF12-77D4-4BCE-BE9B-96CB09A73EB2}" dt="2023-12-12T07:40:00.713" v="3156" actId="478"/>
          <ac:spMkLst>
            <pc:docMk/>
            <pc:sldMk cId="3667385679" sldId="273"/>
            <ac:spMk id="8" creationId="{ABD5B4B7-96B3-B250-3E6C-224518310854}"/>
          </ac:spMkLst>
        </pc:spChg>
        <pc:spChg chg="del mod">
          <ac:chgData name="재혁 이" userId="ff01ec59429aa678" providerId="LiveId" clId="{4EB7FF12-77D4-4BCE-BE9B-96CB09A73EB2}" dt="2023-12-12T07:40:00.713" v="3156" actId="478"/>
          <ac:spMkLst>
            <pc:docMk/>
            <pc:sldMk cId="3667385679" sldId="273"/>
            <ac:spMk id="9" creationId="{B704BA31-7EB9-9019-5786-853ECCDD1DD8}"/>
          </ac:spMkLst>
        </pc:spChg>
        <pc:spChg chg="del mod">
          <ac:chgData name="재혁 이" userId="ff01ec59429aa678" providerId="LiveId" clId="{4EB7FF12-77D4-4BCE-BE9B-96CB09A73EB2}" dt="2023-12-12T07:40:00.713" v="3156" actId="478"/>
          <ac:spMkLst>
            <pc:docMk/>
            <pc:sldMk cId="3667385679" sldId="273"/>
            <ac:spMk id="11" creationId="{83D3CABB-A094-FC66-DDA5-1422FA8FB30C}"/>
          </ac:spMkLst>
        </pc:spChg>
        <pc:spChg chg="add mod">
          <ac:chgData name="재혁 이" userId="ff01ec59429aa678" providerId="LiveId" clId="{4EB7FF12-77D4-4BCE-BE9B-96CB09A73EB2}" dt="2023-12-12T08:50:28.634" v="4630" actId="1036"/>
          <ac:spMkLst>
            <pc:docMk/>
            <pc:sldMk cId="3667385679" sldId="273"/>
            <ac:spMk id="14" creationId="{9D9AC468-8279-6777-C722-04D21FD53986}"/>
          </ac:spMkLst>
        </pc:spChg>
        <pc:spChg chg="add mod">
          <ac:chgData name="재혁 이" userId="ff01ec59429aa678" providerId="LiveId" clId="{4EB7FF12-77D4-4BCE-BE9B-96CB09A73EB2}" dt="2023-12-12T08:50:28.634" v="4630" actId="1036"/>
          <ac:spMkLst>
            <pc:docMk/>
            <pc:sldMk cId="3667385679" sldId="273"/>
            <ac:spMk id="15" creationId="{895D05B8-C54B-48D0-ADB6-B4674D61F16E}"/>
          </ac:spMkLst>
        </pc:spChg>
        <pc:spChg chg="add mod">
          <ac:chgData name="재혁 이" userId="ff01ec59429aa678" providerId="LiveId" clId="{4EB7FF12-77D4-4BCE-BE9B-96CB09A73EB2}" dt="2023-12-12T08:50:28.634" v="4630" actId="1036"/>
          <ac:spMkLst>
            <pc:docMk/>
            <pc:sldMk cId="3667385679" sldId="273"/>
            <ac:spMk id="16" creationId="{1C509EAE-845D-2957-DDE2-8361D158555F}"/>
          </ac:spMkLst>
        </pc:spChg>
        <pc:spChg chg="add mod">
          <ac:chgData name="재혁 이" userId="ff01ec59429aa678" providerId="LiveId" clId="{4EB7FF12-77D4-4BCE-BE9B-96CB09A73EB2}" dt="2023-12-12T08:33:31.481" v="3953"/>
          <ac:spMkLst>
            <pc:docMk/>
            <pc:sldMk cId="3667385679" sldId="273"/>
            <ac:spMk id="17" creationId="{362D3DFD-65C6-A60B-4128-9AFBEB7E7355}"/>
          </ac:spMkLst>
        </pc:spChg>
        <pc:spChg chg="add mod">
          <ac:chgData name="재혁 이" userId="ff01ec59429aa678" providerId="LiveId" clId="{4EB7FF12-77D4-4BCE-BE9B-96CB09A73EB2}" dt="2023-12-12T08:50:28.634" v="4630" actId="1036"/>
          <ac:spMkLst>
            <pc:docMk/>
            <pc:sldMk cId="3667385679" sldId="273"/>
            <ac:spMk id="18" creationId="{617A603E-A315-A5C4-00B4-7F68F681F8DB}"/>
          </ac:spMkLst>
        </pc:spChg>
        <pc:spChg chg="add mod">
          <ac:chgData name="재혁 이" userId="ff01ec59429aa678" providerId="LiveId" clId="{4EB7FF12-77D4-4BCE-BE9B-96CB09A73EB2}" dt="2023-12-12T08:50:28.634" v="4630" actId="1036"/>
          <ac:spMkLst>
            <pc:docMk/>
            <pc:sldMk cId="3667385679" sldId="273"/>
            <ac:spMk id="19" creationId="{634EDB47-9E68-E38A-7ABE-60376FAD0A25}"/>
          </ac:spMkLst>
        </pc:spChg>
        <pc:spChg chg="add mod">
          <ac:chgData name="재혁 이" userId="ff01ec59429aa678" providerId="LiveId" clId="{4EB7FF12-77D4-4BCE-BE9B-96CB09A73EB2}" dt="2023-12-12T08:50:19.089" v="4622" actId="20577"/>
          <ac:spMkLst>
            <pc:docMk/>
            <pc:sldMk cId="3667385679" sldId="273"/>
            <ac:spMk id="20" creationId="{DE649410-531F-5BC4-6995-4B7E1CA3418B}"/>
          </ac:spMkLst>
        </pc:spChg>
        <pc:picChg chg="add del mod">
          <ac:chgData name="재혁 이" userId="ff01ec59429aa678" providerId="LiveId" clId="{4EB7FF12-77D4-4BCE-BE9B-96CB09A73EB2}" dt="2023-12-12T08:01:19.942" v="3327" actId="478"/>
          <ac:picMkLst>
            <pc:docMk/>
            <pc:sldMk cId="3667385679" sldId="273"/>
            <ac:picMk id="2" creationId="{4A9E08CB-7489-F676-021A-267F23FD34E9}"/>
          </ac:picMkLst>
        </pc:picChg>
        <pc:picChg chg="del mod">
          <ac:chgData name="재혁 이" userId="ff01ec59429aa678" providerId="LiveId" clId="{4EB7FF12-77D4-4BCE-BE9B-96CB09A73EB2}" dt="2023-12-12T07:40:00.713" v="3156" actId="478"/>
          <ac:picMkLst>
            <pc:docMk/>
            <pc:sldMk cId="3667385679" sldId="273"/>
            <ac:picMk id="4" creationId="{72AC6FA7-340A-9F16-8AA4-59EA2070AB94}"/>
          </ac:picMkLst>
        </pc:picChg>
        <pc:picChg chg="add del mod">
          <ac:chgData name="재혁 이" userId="ff01ec59429aa678" providerId="LiveId" clId="{4EB7FF12-77D4-4BCE-BE9B-96CB09A73EB2}" dt="2023-12-12T08:50:28.634" v="4630" actId="1036"/>
          <ac:picMkLst>
            <pc:docMk/>
            <pc:sldMk cId="3667385679" sldId="273"/>
            <ac:picMk id="10" creationId="{B5940CF2-F011-F68A-94D4-9B882C857CA5}"/>
          </ac:picMkLst>
        </pc:picChg>
        <pc:picChg chg="add mod">
          <ac:chgData name="재혁 이" userId="ff01ec59429aa678" providerId="LiveId" clId="{4EB7FF12-77D4-4BCE-BE9B-96CB09A73EB2}" dt="2023-12-12T08:33:32.897" v="3954" actId="1076"/>
          <ac:picMkLst>
            <pc:docMk/>
            <pc:sldMk cId="3667385679" sldId="273"/>
            <ac:picMk id="13" creationId="{BC9C15A2-F920-14D9-FEF5-CC6DD59F58AB}"/>
          </ac:picMkLst>
        </pc:picChg>
      </pc:sldChg>
      <pc:sldChg chg="modSp mod">
        <pc:chgData name="재혁 이" userId="ff01ec59429aa678" providerId="LiveId" clId="{4EB7FF12-77D4-4BCE-BE9B-96CB09A73EB2}" dt="2023-12-12T08:54:27.777" v="4718" actId="1076"/>
        <pc:sldMkLst>
          <pc:docMk/>
          <pc:sldMk cId="2175260735" sldId="309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2175260735" sldId="309"/>
            <ac:spMk id="4" creationId="{F4C3B78D-7979-435E-CD0D-11D40F4F65D5}"/>
          </ac:spMkLst>
        </pc:spChg>
        <pc:picChg chg="mod">
          <ac:chgData name="재혁 이" userId="ff01ec59429aa678" providerId="LiveId" clId="{4EB7FF12-77D4-4BCE-BE9B-96CB09A73EB2}" dt="2023-12-12T08:54:27.777" v="4718" actId="1076"/>
          <ac:picMkLst>
            <pc:docMk/>
            <pc:sldMk cId="2175260735" sldId="309"/>
            <ac:picMk id="5" creationId="{DD06D621-7F12-B4E3-96D6-CC942F16AD31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297953260" sldId="590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297953260" sldId="590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297953260" sldId="590"/>
            <ac:spMk id="9" creationId="{EF1E98B3-3ADE-4A33-47EC-574C70CB444C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97953260" sldId="590"/>
            <ac:picMk id="5" creationId="{3C381EE2-A2E1-1602-60E8-B18EE7ADE477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97953260" sldId="590"/>
            <ac:picMk id="7" creationId="{66E81264-F9D2-27BF-3F40-E43842CD9E30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4247952412" sldId="591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4247952412" sldId="591"/>
            <ac:spMk id="2" creationId="{81B21151-F3E2-F68F-5622-F478EF1DD8AE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4247952412" sldId="591"/>
            <ac:picMk id="5" creationId="{1A21A750-8721-B34D-07B6-C954DB75D999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3062699354" sldId="592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3062699354" sldId="592"/>
            <ac:spMk id="15" creationId="{17CB9491-1109-7CD6-84AF-D9430C6DB460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062699354" sldId="592"/>
            <ac:spMk id="16" creationId="{D61E355D-A168-D2B4-2329-9CBD027335AB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062699354" sldId="592"/>
            <ac:spMk id="17" creationId="{E33F231C-600F-262C-7358-D06C3AF6D370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062699354" sldId="592"/>
            <ac:spMk id="19" creationId="{7469F38F-0712-0449-74A5-248E82F178B7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062699354" sldId="592"/>
            <ac:picMk id="5" creationId="{E90005D2-BBDC-F9B9-133A-31C7B87876F0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062699354" sldId="592"/>
            <ac:picMk id="7" creationId="{D53FB0BF-5D47-7B47-2956-1BB22EBAB877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062699354" sldId="592"/>
            <ac:picMk id="13" creationId="{D9C65CDD-478E-A30F-7F5B-16E4B8788E85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3489684879" sldId="593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3489684879" sldId="593"/>
            <ac:spMk id="17" creationId="{0750FD08-9954-FFCF-FEE7-812EE231F62C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489684879" sldId="593"/>
            <ac:spMk id="18" creationId="{2745F2FD-2586-0184-019C-C15F078112D9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489684879" sldId="593"/>
            <ac:spMk id="20" creationId="{C34C897C-B491-1463-9E25-BF1A03E92581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489684879" sldId="593"/>
            <ac:picMk id="5" creationId="{93E69FD3-65B2-AA34-BB13-FE5949258FC6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489684879" sldId="593"/>
            <ac:picMk id="7" creationId="{C4C9D191-F855-665D-3A02-F196DDBA5EFC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489684879" sldId="593"/>
            <ac:picMk id="11" creationId="{2BD7C2F6-BB1D-7AD6-8FD0-E3E32BF7145A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1223940789" sldId="594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1223940789" sldId="594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223940789" sldId="594"/>
            <ac:spMk id="9" creationId="{D1D5B16B-A1C4-D14B-B1FD-78536C71E2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223940789" sldId="594"/>
            <ac:spMk id="11" creationId="{61C5F2C0-6607-3AAA-34B1-6D6807428705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223940789" sldId="594"/>
            <ac:spMk id="13" creationId="{DBB5D01D-9619-3711-7259-90E1A7D9F2DE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1223940789" sldId="594"/>
            <ac:picMk id="7" creationId="{326F9069-AFC7-D675-6E9C-E02DDFC67C00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165486758" sldId="595"/>
        </pc:sldMkLst>
        <pc:picChg chg="mod">
          <ac:chgData name="재혁 이" userId="ff01ec59429aa678" providerId="LiveId" clId="{4EB7FF12-77D4-4BCE-BE9B-96CB09A73EB2}" dt="2023-12-11T08:27:04.886" v="1841"/>
          <ac:picMkLst>
            <pc:docMk/>
            <pc:sldMk cId="165486758" sldId="595"/>
            <ac:picMk id="5" creationId="{4A97793C-069E-0B01-9C60-C0B8AFC7F173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165486758" sldId="595"/>
            <ac:picMk id="7" creationId="{6618E967-C48E-CAFB-82DD-AE8F6AC28867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973898858" sldId="596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973898858" sldId="596"/>
            <ac:spMk id="3" creationId="{F08599B4-4714-46D8-23AF-04FB3A60E652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973898858" sldId="596"/>
            <ac:spMk id="13" creationId="{ED4F004D-F3F4-28AD-21DF-8A17F6C00FBD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973898858" sldId="596"/>
            <ac:picMk id="5" creationId="{53768268-A794-0384-FF71-DAFB81283E77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973898858" sldId="596"/>
            <ac:picMk id="11" creationId="{D21608B4-B330-E597-751F-4B482D8D5217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973898858" sldId="596"/>
            <ac:picMk id="15" creationId="{F9524E1D-60F2-C295-4C9C-49B1F0532FFE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973898858" sldId="596"/>
            <ac:picMk id="17" creationId="{E6DF0380-CD2C-010D-272F-9775E09CBBA7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2062510405" sldId="597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2062510405" sldId="597"/>
            <ac:spMk id="15" creationId="{9A805D95-51F2-CCC7-06E5-A5CDDB0ABDBD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2062510405" sldId="597"/>
            <ac:spMk id="16" creationId="{58B9423D-5B47-36EE-5655-DB20B90288A6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062510405" sldId="597"/>
            <ac:picMk id="5" creationId="{41D2F006-E971-31F5-9B29-53CE7682BDC6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062510405" sldId="597"/>
            <ac:picMk id="11" creationId="{42593943-A300-DA24-5D6B-8514B5EC75D1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062510405" sldId="597"/>
            <ac:picMk id="13" creationId="{F295899D-E3AB-C5A6-667B-B8628FA4A968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993097247" sldId="598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993097247" sldId="598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993097247" sldId="598"/>
            <ac:spMk id="9" creationId="{56A1EB5D-7CEC-2537-3695-27FFC569F94B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993097247" sldId="598"/>
            <ac:spMk id="10" creationId="{08E4EF4F-BFAB-DF9B-57AD-3841507BB74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993097247" sldId="598"/>
            <ac:spMk id="12" creationId="{5352B0AD-BDCA-CE67-0EE7-2A1F05F36F93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993097247" sldId="598"/>
            <ac:spMk id="16" creationId="{F502222D-25C5-7720-6B72-D682F8987233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993097247" sldId="598"/>
            <ac:spMk id="18" creationId="{F8504DD2-6E79-0EB6-AEF3-2922CA875EE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993097247" sldId="598"/>
            <ac:spMk id="20" creationId="{CAF8B81C-95DA-D4FD-B0AD-E02978002546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993097247" sldId="598"/>
            <ac:spMk id="22" creationId="{B9C3E133-5A99-DD3A-2EAB-C25428458515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993097247" sldId="598"/>
            <ac:picMk id="7" creationId="{2FE976FB-E3A8-E875-58D7-A5FA3979D423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2383832914" sldId="599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2383832914" sldId="599"/>
            <ac:spMk id="13" creationId="{8AA78088-678B-D3EE-38FF-4BB698B1F2E2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383832914" sldId="599"/>
            <ac:picMk id="5" creationId="{853D7134-51DC-D693-D94A-74F26CCA0CB4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383832914" sldId="599"/>
            <ac:picMk id="7" creationId="{875726E1-23B1-4851-9AC9-4F05C6349BC9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4215608895" sldId="600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4215608895" sldId="600"/>
            <ac:spMk id="5" creationId="{12E95922-3403-9681-EEE4-BC61D22E27D1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4215608895" sldId="600"/>
            <ac:spMk id="13" creationId="{50621C55-3C6D-9250-0987-6051DA938417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4215608895" sldId="600"/>
            <ac:picMk id="11" creationId="{9CEB8B77-042D-72DE-AD3F-9E846F5D287C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4215608895" sldId="600"/>
            <ac:picMk id="15" creationId="{5D995FC2-C275-105F-9ABA-88E0D3648612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4215608895" sldId="600"/>
            <ac:picMk id="17" creationId="{E0E56C6B-02E9-4CE0-E480-0229BAA3CA5E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4215608895" sldId="600"/>
            <ac:picMk id="19" creationId="{D6CC0EC7-FB80-8724-2462-DCF1ABA9F0B5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4050362519" sldId="601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4050362519" sldId="601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4050362519" sldId="601"/>
            <ac:spMk id="7" creationId="{31F7800A-635B-A47C-0D75-255804999B51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4050362519" sldId="601"/>
            <ac:spMk id="17" creationId="{62BE2ECF-ECCC-D9DC-B5C1-04F215E5A49F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4050362519" sldId="601"/>
            <ac:picMk id="5" creationId="{114214DF-4D45-2327-8D0F-41359CCD9324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4050362519" sldId="601"/>
            <ac:picMk id="13" creationId="{E5BBE682-3DF7-C28D-9D7C-A8B53C5B2463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3114935929" sldId="603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3114935929" sldId="603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114935929" sldId="603"/>
            <ac:spMk id="4" creationId="{F9E4833E-E33D-353A-1F0C-DE20106E6AD8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114935929" sldId="603"/>
            <ac:spMk id="7" creationId="{FFB42E35-F7EC-B32C-00BA-311A5767FC1F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114935929" sldId="603"/>
            <ac:spMk id="9" creationId="{EEB9738A-5E9B-2D4C-7C0A-DC922AC4E378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114935929" sldId="603"/>
            <ac:picMk id="5" creationId="{403C6163-3392-C04D-C871-D5081C0FEB0F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114935929" sldId="603"/>
            <ac:picMk id="11" creationId="{D90F9E23-CCA5-F76C-22ED-A5B33803F1B9}"/>
          </ac:picMkLst>
        </pc:pic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3114935929" sldId="603"/>
            <ac:cxnSpMk id="13" creationId="{C7D13DBC-D77A-C2D3-E598-2C8D93E1DFC9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3114935929" sldId="603"/>
            <ac:cxnSpMk id="14" creationId="{3D8213DB-3C8B-7A68-0882-15C853B8B947}"/>
          </ac:cxnSpMkLst>
        </pc:cxnChg>
      </pc:sldChg>
      <pc:sldChg chg="modSp del modNotes">
        <pc:chgData name="재혁 이" userId="ff01ec59429aa678" providerId="LiveId" clId="{4EB7FF12-77D4-4BCE-BE9B-96CB09A73EB2}" dt="2023-12-12T08:54:16.836" v="4714" actId="47"/>
        <pc:sldMkLst>
          <pc:docMk/>
          <pc:sldMk cId="714165884" sldId="604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714165884" sldId="604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714165884" sldId="604"/>
            <ac:spMk id="3" creationId="{F08599B4-4714-46D8-23AF-04FB3A60E652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714165884" sldId="604"/>
            <ac:spMk id="7" creationId="{B49FE773-BF89-E9B7-8935-E606C82E0F0F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714165884" sldId="604"/>
            <ac:spMk id="12" creationId="{AF4BE203-4A69-1FFD-08C5-F2A842F867FA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714165884" sldId="604"/>
            <ac:picMk id="5" creationId="{AD69AF6B-0061-8B48-D8DC-5F2C08FCF8BF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714165884" sldId="604"/>
            <ac:picMk id="9" creationId="{340EB3BF-D97C-47CC-BA8A-4A015B7D62CC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714165884" sldId="604"/>
            <ac:picMk id="11" creationId="{03A38FBB-B8B4-4E34-783D-074D0685E6A7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2839855707" sldId="605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2839855707" sldId="605"/>
            <ac:spMk id="3" creationId="{F08599B4-4714-46D8-23AF-04FB3A60E652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2839855707" sldId="605"/>
            <ac:spMk id="9" creationId="{F6AA0E85-0BCB-0EE0-52B5-0DB9AE2CB1FB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839855707" sldId="605"/>
            <ac:picMk id="5" creationId="{3CFCD08F-515A-81CD-4CEE-3A1E79BDD981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839855707" sldId="605"/>
            <ac:picMk id="11" creationId="{13BB3E37-9EAD-E554-5518-52E6ABD751EC}"/>
          </ac:picMkLst>
        </pc:picChg>
      </pc:sldChg>
      <pc:sldChg chg="modSp del modNotes">
        <pc:chgData name="재혁 이" userId="ff01ec59429aa678" providerId="LiveId" clId="{4EB7FF12-77D4-4BCE-BE9B-96CB09A73EB2}" dt="2023-12-12T08:54:16.836" v="4714" actId="47"/>
        <pc:sldMkLst>
          <pc:docMk/>
          <pc:sldMk cId="2222891453" sldId="606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2222891453" sldId="606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2222891453" sldId="606"/>
            <ac:spMk id="3" creationId="{F08599B4-4714-46D8-23AF-04FB3A60E652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2222891453" sldId="606"/>
            <ac:spMk id="16" creationId="{238071B2-6FF3-764F-4A5B-90CD56485ED2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2222891453" sldId="606"/>
            <ac:spMk id="18" creationId="{1D68B639-E495-7078-4065-18640FE23BA9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2222891453" sldId="606"/>
            <ac:spMk id="20" creationId="{9C8AF307-83A0-6EF2-703F-D4BE3AE311DA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222891453" sldId="606"/>
            <ac:picMk id="6" creationId="{EB051E5C-CAE8-01CD-F8B3-0E810E5576CE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222891453" sldId="606"/>
            <ac:picMk id="10" creationId="{843311B0-5DA4-4A66-08B1-9A3F9D80E0C0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2222891453" sldId="606"/>
            <ac:picMk id="14" creationId="{4012D58E-25FC-14C0-EA7C-9CC055E848A9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170749108" sldId="607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170749108" sldId="607"/>
            <ac:spMk id="10" creationId="{BD19504D-22EE-FC92-27E3-D6C0B71ED991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70749108" sldId="607"/>
            <ac:spMk id="11" creationId="{79BF21D6-892C-7071-ECD3-9AB8E837E0B5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70749108" sldId="607"/>
            <ac:spMk id="13" creationId="{D1BBB9CF-049E-EC18-AD08-A8B15DD0BD69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170749108" sldId="607"/>
            <ac:picMk id="5" creationId="{6A55F869-00B8-7064-ED6E-548CCB2B5CA6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3799759464" sldId="608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3799759464" sldId="608"/>
            <ac:spMk id="17" creationId="{9F107A3A-C292-CED0-1331-2696849C92F1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799759464" sldId="608"/>
            <ac:spMk id="19" creationId="{F9A5895C-235C-9FE9-F8FA-2B51B8F4AFC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3799759464" sldId="608"/>
            <ac:spMk id="21" creationId="{3A993BBA-C621-1E27-81C4-DFA5EC7EE124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799759464" sldId="608"/>
            <ac:picMk id="13" creationId="{56046108-DF58-701E-A74F-50FF3E0E06AA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799759464" sldId="608"/>
            <ac:picMk id="15" creationId="{CE5D7382-BEF8-50DC-BFED-37598E62BF7C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3799759464" sldId="608"/>
            <ac:picMk id="23" creationId="{95695E5C-67E0-6B2E-E3C0-67AC59E5D666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74104503" sldId="609"/>
        </pc:sldMkLst>
        <pc:picChg chg="mod">
          <ac:chgData name="재혁 이" userId="ff01ec59429aa678" providerId="LiveId" clId="{4EB7FF12-77D4-4BCE-BE9B-96CB09A73EB2}" dt="2023-12-11T08:27:04.886" v="1841"/>
          <ac:picMkLst>
            <pc:docMk/>
            <pc:sldMk cId="74104503" sldId="609"/>
            <ac:picMk id="5" creationId="{C15F64A9-6E67-2C12-E83E-12EFF7692080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74104503" sldId="609"/>
            <ac:picMk id="7" creationId="{AAC06FF7-304C-FBEC-1F95-9589C49F7FF8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1364108471" sldId="610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1364108471" sldId="610"/>
            <ac:spMk id="2" creationId="{81B21151-F3E2-F68F-5622-F478EF1DD8AE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1364108471" sldId="610"/>
            <ac:picMk id="4" creationId="{5D003226-EDC4-8F75-6884-99AC1F866AEA}"/>
          </ac:picMkLst>
        </pc:pic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8" creationId="{F20D03CA-D960-6246-AD80-7E1F52C22F12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9" creationId="{4AEB4055-0635-1057-12C7-AA86FC780FA6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12" creationId="{2465CCCB-DC4F-E77E-F934-55319234DD7A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15" creationId="{4A633EB5-B693-A892-6699-19D64628A40A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18" creationId="{2BCAB5CE-CDA0-2514-1E1A-A4793209B0DA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20" creationId="{E2799D93-A50E-BA44-DC4D-713F6E08B570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22" creationId="{CEBD244C-7E98-50FC-47D3-3D638FD304ED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25" creationId="{91592441-AE7E-F97C-855C-9C4CF6CEA424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27" creationId="{07277ACE-8D9F-75CC-8B92-72962097F26E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29" creationId="{C9181A99-59FA-5209-17DD-507D9767FAA9}"/>
          </ac:cxnSpMkLst>
        </pc:cxnChg>
        <pc:cxnChg chg="mod">
          <ac:chgData name="재혁 이" userId="ff01ec59429aa678" providerId="LiveId" clId="{4EB7FF12-77D4-4BCE-BE9B-96CB09A73EB2}" dt="2023-12-11T08:27:04.886" v="1841"/>
          <ac:cxnSpMkLst>
            <pc:docMk/>
            <pc:sldMk cId="1364108471" sldId="610"/>
            <ac:cxnSpMk id="31" creationId="{8215F858-B804-AC66-F7C5-27C0FA63B182}"/>
          </ac:cxnSpMkLst>
        </pc:cxnChg>
      </pc:sldChg>
      <pc:sldChg chg="addSp modSp del mod">
        <pc:chgData name="재혁 이" userId="ff01ec59429aa678" providerId="LiveId" clId="{4EB7FF12-77D4-4BCE-BE9B-96CB09A73EB2}" dt="2023-12-11T08:36:14.442" v="1894" actId="47"/>
        <pc:sldMkLst>
          <pc:docMk/>
          <pc:sldMk cId="2570660722" sldId="611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2570660722" sldId="611"/>
            <ac:spMk id="3" creationId="{B088FE25-48A7-DB41-1187-504459187BAA}"/>
          </ac:spMkLst>
        </pc:spChg>
        <pc:picChg chg="add mod">
          <ac:chgData name="재혁 이" userId="ff01ec59429aa678" providerId="LiveId" clId="{4EB7FF12-77D4-4BCE-BE9B-96CB09A73EB2}" dt="2023-12-11T08:27:04.886" v="1841"/>
          <ac:picMkLst>
            <pc:docMk/>
            <pc:sldMk cId="2570660722" sldId="611"/>
            <ac:picMk id="4" creationId="{D32D91BE-C2BE-CD1E-B242-3109EF177ADE}"/>
          </ac:picMkLst>
        </pc:picChg>
      </pc:sldChg>
      <pc:sldChg chg="modSp del">
        <pc:chgData name="재혁 이" userId="ff01ec59429aa678" providerId="LiveId" clId="{4EB7FF12-77D4-4BCE-BE9B-96CB09A73EB2}" dt="2023-12-12T08:54:16.836" v="4714" actId="47"/>
        <pc:sldMkLst>
          <pc:docMk/>
          <pc:sldMk cId="1732207365" sldId="612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1732207365" sldId="612"/>
            <ac:spMk id="2" creationId="{DD31A97E-E4A0-DAA8-11F1-E28550D0C710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732207365" sldId="612"/>
            <ac:spMk id="17" creationId="{9F107A3A-C292-CED0-1331-2696849C92F1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732207365" sldId="612"/>
            <ac:spMk id="19" creationId="{F9A5895C-235C-9FE9-F8FA-2B51B8F4AFCE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732207365" sldId="612"/>
            <ac:spMk id="21" creationId="{3A993BBA-C621-1E27-81C4-DFA5EC7EE124}"/>
          </ac:spMkLst>
        </pc:sp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1732207365" sldId="612"/>
            <ac:picMk id="13" creationId="{56046108-DF58-701E-A74F-50FF3E0E06AA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1732207365" sldId="612"/>
            <ac:picMk id="15" creationId="{CE5D7382-BEF8-50DC-BFED-37598E62BF7C}"/>
          </ac:picMkLst>
        </pc:picChg>
        <pc:picChg chg="mod">
          <ac:chgData name="재혁 이" userId="ff01ec59429aa678" providerId="LiveId" clId="{4EB7FF12-77D4-4BCE-BE9B-96CB09A73EB2}" dt="2023-12-11T08:27:04.886" v="1841"/>
          <ac:picMkLst>
            <pc:docMk/>
            <pc:sldMk cId="1732207365" sldId="612"/>
            <ac:picMk id="23" creationId="{95695E5C-67E0-6B2E-E3C0-67AC59E5D666}"/>
          </ac:picMkLst>
        </pc:picChg>
      </pc:sldChg>
      <pc:sldChg chg="addSp modSp add mod">
        <pc:chgData name="재혁 이" userId="ff01ec59429aa678" providerId="LiveId" clId="{4EB7FF12-77D4-4BCE-BE9B-96CB09A73EB2}" dt="2023-12-11T08:28:20.075" v="1858" actId="14100"/>
        <pc:sldMkLst>
          <pc:docMk/>
          <pc:sldMk cId="2809824500" sldId="613"/>
        </pc:sldMkLst>
        <pc:spChg chg="mod">
          <ac:chgData name="재혁 이" userId="ff01ec59429aa678" providerId="LiveId" clId="{4EB7FF12-77D4-4BCE-BE9B-96CB09A73EB2}" dt="2023-12-11T08:27:37.064" v="1847" actId="122"/>
          <ac:spMkLst>
            <pc:docMk/>
            <pc:sldMk cId="2809824500" sldId="613"/>
            <ac:spMk id="2" creationId="{81B21151-F3E2-F68F-5622-F478EF1DD8AE}"/>
          </ac:spMkLst>
        </pc:spChg>
        <pc:spChg chg="add mod">
          <ac:chgData name="재혁 이" userId="ff01ec59429aa678" providerId="LiveId" clId="{4EB7FF12-77D4-4BCE-BE9B-96CB09A73EB2}" dt="2023-12-11T08:28:20.075" v="1858" actId="14100"/>
          <ac:spMkLst>
            <pc:docMk/>
            <pc:sldMk cId="2809824500" sldId="613"/>
            <ac:spMk id="3" creationId="{5580974D-2A22-278A-FF1B-3BBCBA6C490B}"/>
          </ac:spMkLst>
        </pc:spChg>
        <pc:spChg chg="mod">
          <ac:chgData name="재혁 이" userId="ff01ec59429aa678" providerId="LiveId" clId="{4EB7FF12-77D4-4BCE-BE9B-96CB09A73EB2}" dt="2023-12-11T08:28:09.019" v="1854" actId="14100"/>
          <ac:spMkLst>
            <pc:docMk/>
            <pc:sldMk cId="2809824500" sldId="613"/>
            <ac:spMk id="4" creationId="{8235D4FC-8824-7247-01B1-C7386ADEAFD8}"/>
          </ac:spMkLst>
        </pc:spChg>
        <pc:spChg chg="add mod">
          <ac:chgData name="재혁 이" userId="ff01ec59429aa678" providerId="LiveId" clId="{4EB7FF12-77D4-4BCE-BE9B-96CB09A73EB2}" dt="2023-12-11T08:27:04.886" v="1841"/>
          <ac:spMkLst>
            <pc:docMk/>
            <pc:sldMk cId="2809824500" sldId="613"/>
            <ac:spMk id="5" creationId="{44598032-A156-CC26-41F6-ADC5881DF1F6}"/>
          </ac:spMkLst>
        </pc:spChg>
        <pc:picChg chg="mod">
          <ac:chgData name="재혁 이" userId="ff01ec59429aa678" providerId="LiveId" clId="{4EB7FF12-77D4-4BCE-BE9B-96CB09A73EB2}" dt="2023-12-11T08:28:17.627" v="1857" actId="1076"/>
          <ac:picMkLst>
            <pc:docMk/>
            <pc:sldMk cId="2809824500" sldId="613"/>
            <ac:picMk id="6" creationId="{B091D231-7788-51F4-D648-0662C795277D}"/>
          </ac:picMkLst>
        </pc:picChg>
      </pc:sldChg>
      <pc:sldChg chg="addSp delSp modSp add mod">
        <pc:chgData name="재혁 이" userId="ff01ec59429aa678" providerId="LiveId" clId="{4EB7FF12-77D4-4BCE-BE9B-96CB09A73EB2}" dt="2023-12-11T08:28:00.667" v="1852" actId="2710"/>
        <pc:sldMkLst>
          <pc:docMk/>
          <pc:sldMk cId="1477920132" sldId="614"/>
        </pc:sldMkLst>
        <pc:spChg chg="mod">
          <ac:chgData name="재혁 이" userId="ff01ec59429aa678" providerId="LiveId" clId="{4EB7FF12-77D4-4BCE-BE9B-96CB09A73EB2}" dt="2023-12-11T08:27:39.944" v="1848" actId="122"/>
          <ac:spMkLst>
            <pc:docMk/>
            <pc:sldMk cId="1477920132" sldId="614"/>
            <ac:spMk id="2" creationId="{81B21151-F3E2-F68F-5622-F478EF1DD8AE}"/>
          </ac:spMkLst>
        </pc:spChg>
        <pc:spChg chg="del">
          <ac:chgData name="재혁 이" userId="ff01ec59429aa678" providerId="LiveId" clId="{4EB7FF12-77D4-4BCE-BE9B-96CB09A73EB2}" dt="2023-12-11T06:51:21.925" v="1313" actId="478"/>
          <ac:spMkLst>
            <pc:docMk/>
            <pc:sldMk cId="1477920132" sldId="614"/>
            <ac:spMk id="3" creationId="{5580974D-2A22-278A-FF1B-3BBCBA6C490B}"/>
          </ac:spMkLst>
        </pc:spChg>
        <pc:spChg chg="mod">
          <ac:chgData name="재혁 이" userId="ff01ec59429aa678" providerId="LiveId" clId="{4EB7FF12-77D4-4BCE-BE9B-96CB09A73EB2}" dt="2023-12-11T08:28:00.667" v="1852" actId="2710"/>
          <ac:spMkLst>
            <pc:docMk/>
            <pc:sldMk cId="1477920132" sldId="614"/>
            <ac:spMk id="4" creationId="{8235D4FC-8824-7247-01B1-C7386ADEAFD8}"/>
          </ac:spMkLst>
        </pc:spChg>
        <pc:spChg chg="del">
          <ac:chgData name="재혁 이" userId="ff01ec59429aa678" providerId="LiveId" clId="{4EB7FF12-77D4-4BCE-BE9B-96CB09A73EB2}" dt="2023-12-11T06:51:53.675" v="1355" actId="478"/>
          <ac:spMkLst>
            <pc:docMk/>
            <pc:sldMk cId="1477920132" sldId="614"/>
            <ac:spMk id="5" creationId="{44598032-A156-CC26-41F6-ADC5881DF1F6}"/>
          </ac:spMkLst>
        </pc:spChg>
        <pc:spChg chg="add mod">
          <ac:chgData name="재혁 이" userId="ff01ec59429aa678" providerId="LiveId" clId="{4EB7FF12-77D4-4BCE-BE9B-96CB09A73EB2}" dt="2023-12-11T08:27:04.886" v="1841"/>
          <ac:spMkLst>
            <pc:docMk/>
            <pc:sldMk cId="1477920132" sldId="614"/>
            <ac:spMk id="7" creationId="{0D0829A5-C6CD-D907-D31C-24D3380E4121}"/>
          </ac:spMkLst>
        </pc:spChg>
        <pc:picChg chg="del">
          <ac:chgData name="재혁 이" userId="ff01ec59429aa678" providerId="LiveId" clId="{4EB7FF12-77D4-4BCE-BE9B-96CB09A73EB2}" dt="2023-12-11T06:51:51.156" v="1354" actId="478"/>
          <ac:picMkLst>
            <pc:docMk/>
            <pc:sldMk cId="1477920132" sldId="614"/>
            <ac:picMk id="6" creationId="{B091D231-7788-51F4-D648-0662C795277D}"/>
          </ac:picMkLst>
        </pc:picChg>
      </pc:sldChg>
      <pc:sldChg chg="addSp delSp modSp add del mod">
        <pc:chgData name="재혁 이" userId="ff01ec59429aa678" providerId="LiveId" clId="{4EB7FF12-77D4-4BCE-BE9B-96CB09A73EB2}" dt="2023-12-11T06:51:15.482" v="1311" actId="2696"/>
        <pc:sldMkLst>
          <pc:docMk/>
          <pc:sldMk cId="3610390650" sldId="614"/>
        </pc:sldMkLst>
        <pc:spChg chg="mod">
          <ac:chgData name="재혁 이" userId="ff01ec59429aa678" providerId="LiveId" clId="{4EB7FF12-77D4-4BCE-BE9B-96CB09A73EB2}" dt="2023-12-11T06:47:06.179" v="1230"/>
          <ac:spMkLst>
            <pc:docMk/>
            <pc:sldMk cId="3610390650" sldId="614"/>
            <ac:spMk id="2" creationId="{81B21151-F3E2-F68F-5622-F478EF1DD8AE}"/>
          </ac:spMkLst>
        </pc:spChg>
        <pc:spChg chg="del">
          <ac:chgData name="재혁 이" userId="ff01ec59429aa678" providerId="LiveId" clId="{4EB7FF12-77D4-4BCE-BE9B-96CB09A73EB2}" dt="2023-12-11T06:48:05.635" v="1232" actId="478"/>
          <ac:spMkLst>
            <pc:docMk/>
            <pc:sldMk cId="3610390650" sldId="614"/>
            <ac:spMk id="3" creationId="{5580974D-2A22-278A-FF1B-3BBCBA6C490B}"/>
          </ac:spMkLst>
        </pc:spChg>
        <pc:spChg chg="mod">
          <ac:chgData name="재혁 이" userId="ff01ec59429aa678" providerId="LiveId" clId="{4EB7FF12-77D4-4BCE-BE9B-96CB09A73EB2}" dt="2023-12-11T06:51:06.376" v="1310"/>
          <ac:spMkLst>
            <pc:docMk/>
            <pc:sldMk cId="3610390650" sldId="614"/>
            <ac:spMk id="4" creationId="{8235D4FC-8824-7247-01B1-C7386ADEAFD8}"/>
          </ac:spMkLst>
        </pc:spChg>
        <pc:spChg chg="add del mod">
          <ac:chgData name="재혁 이" userId="ff01ec59429aa678" providerId="LiveId" clId="{4EB7FF12-77D4-4BCE-BE9B-96CB09A73EB2}" dt="2023-12-11T06:49:20.572" v="1241" actId="478"/>
          <ac:spMkLst>
            <pc:docMk/>
            <pc:sldMk cId="3610390650" sldId="614"/>
            <ac:spMk id="7" creationId="{17EF046B-1C3D-F200-17AA-F9B0E0062947}"/>
          </ac:spMkLst>
        </pc:spChg>
        <pc:picChg chg="del">
          <ac:chgData name="재혁 이" userId="ff01ec59429aa678" providerId="LiveId" clId="{4EB7FF12-77D4-4BCE-BE9B-96CB09A73EB2}" dt="2023-12-11T06:47:07.075" v="1231" actId="478"/>
          <ac:picMkLst>
            <pc:docMk/>
            <pc:sldMk cId="3610390650" sldId="614"/>
            <ac:picMk id="6" creationId="{B091D231-7788-51F4-D648-0662C795277D}"/>
          </ac:picMkLst>
        </pc:picChg>
      </pc:sldChg>
      <pc:sldChg chg="addSp delSp modSp add mod">
        <pc:chgData name="재혁 이" userId="ff01ec59429aa678" providerId="LiveId" clId="{4EB7FF12-77D4-4BCE-BE9B-96CB09A73EB2}" dt="2023-12-11T08:27:43.312" v="1849" actId="122"/>
        <pc:sldMkLst>
          <pc:docMk/>
          <pc:sldMk cId="2085802923" sldId="615"/>
        </pc:sldMkLst>
        <pc:spChg chg="mod">
          <ac:chgData name="재혁 이" userId="ff01ec59429aa678" providerId="LiveId" clId="{4EB7FF12-77D4-4BCE-BE9B-96CB09A73EB2}" dt="2023-12-11T08:27:43.312" v="1849" actId="122"/>
          <ac:spMkLst>
            <pc:docMk/>
            <pc:sldMk cId="2085802923" sldId="615"/>
            <ac:spMk id="2" creationId="{81B21151-F3E2-F68F-5622-F478EF1DD8AE}"/>
          </ac:spMkLst>
        </pc:spChg>
        <pc:spChg chg="del">
          <ac:chgData name="재혁 이" userId="ff01ec59429aa678" providerId="LiveId" clId="{4EB7FF12-77D4-4BCE-BE9B-96CB09A73EB2}" dt="2023-12-11T07:22:43.937" v="1584" actId="478"/>
          <ac:spMkLst>
            <pc:docMk/>
            <pc:sldMk cId="2085802923" sldId="615"/>
            <ac:spMk id="4" creationId="{8235D4FC-8824-7247-01B1-C7386ADEAFD8}"/>
          </ac:spMkLst>
        </pc:spChg>
        <pc:spChg chg="add mod">
          <ac:chgData name="재혁 이" userId="ff01ec59429aa678" providerId="LiveId" clId="{4EB7FF12-77D4-4BCE-BE9B-96CB09A73EB2}" dt="2023-12-11T08:27:04.886" v="1841"/>
          <ac:spMkLst>
            <pc:docMk/>
            <pc:sldMk cId="2085802923" sldId="615"/>
            <ac:spMk id="5" creationId="{F4571EE9-5967-0EA6-C9EF-87B2F8C1E137}"/>
          </ac:spMkLst>
        </pc:spChg>
        <pc:spChg chg="del">
          <ac:chgData name="재혁 이" userId="ff01ec59429aa678" providerId="LiveId" clId="{4EB7FF12-77D4-4BCE-BE9B-96CB09A73EB2}" dt="2023-12-11T07:23:02.241" v="1590" actId="478"/>
          <ac:spMkLst>
            <pc:docMk/>
            <pc:sldMk cId="2085802923" sldId="615"/>
            <ac:spMk id="7" creationId="{0D0829A5-C6CD-D907-D31C-24D3380E4121}"/>
          </ac:spMkLst>
        </pc:spChg>
        <pc:picChg chg="add mod">
          <ac:chgData name="재혁 이" userId="ff01ec59429aa678" providerId="LiveId" clId="{4EB7FF12-77D4-4BCE-BE9B-96CB09A73EB2}" dt="2023-12-11T08:27:04.886" v="1841"/>
          <ac:picMkLst>
            <pc:docMk/>
            <pc:sldMk cId="2085802923" sldId="615"/>
            <ac:picMk id="3" creationId="{34EB45CF-A6E1-E508-EB49-CDBE2F41470E}"/>
          </ac:picMkLst>
        </pc:picChg>
        <pc:cxnChg chg="add mod">
          <ac:chgData name="재혁 이" userId="ff01ec59429aa678" providerId="LiveId" clId="{4EB7FF12-77D4-4BCE-BE9B-96CB09A73EB2}" dt="2023-12-11T08:27:04.886" v="1841"/>
          <ac:cxnSpMkLst>
            <pc:docMk/>
            <pc:sldMk cId="2085802923" sldId="615"/>
            <ac:cxnSpMk id="8" creationId="{8AA02226-5128-85B7-7D56-9D848D44B826}"/>
          </ac:cxnSpMkLst>
        </pc:cxnChg>
        <pc:cxnChg chg="add mod">
          <ac:chgData name="재혁 이" userId="ff01ec59429aa678" providerId="LiveId" clId="{4EB7FF12-77D4-4BCE-BE9B-96CB09A73EB2}" dt="2023-12-11T08:27:04.886" v="1841"/>
          <ac:cxnSpMkLst>
            <pc:docMk/>
            <pc:sldMk cId="2085802923" sldId="615"/>
            <ac:cxnSpMk id="9" creationId="{C2F407DF-4165-2962-24F1-F19986D9B7AE}"/>
          </ac:cxnSpMkLst>
        </pc:cxnChg>
      </pc:sldChg>
      <pc:sldChg chg="modSp add mod modShow">
        <pc:chgData name="재혁 이" userId="ff01ec59429aa678" providerId="LiveId" clId="{4EB7FF12-77D4-4BCE-BE9B-96CB09A73EB2}" dt="2023-12-12T08:54:24.273" v="4717" actId="1076"/>
        <pc:sldMkLst>
          <pc:docMk/>
          <pc:sldMk cId="1769192991" sldId="616"/>
        </pc:sldMkLst>
        <pc:spChg chg="mod">
          <ac:chgData name="재혁 이" userId="ff01ec59429aa678" providerId="LiveId" clId="{4EB7FF12-77D4-4BCE-BE9B-96CB09A73EB2}" dt="2023-12-11T08:27:04.886" v="1841"/>
          <ac:spMkLst>
            <pc:docMk/>
            <pc:sldMk cId="1769192991" sldId="616"/>
            <ac:spMk id="2" creationId="{884F1D1E-CD43-DCD3-4E6C-484E32DC788F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k cId="1769192991" sldId="616"/>
            <ac:spMk id="3" creationId="{55EB4769-4503-1A10-B254-4E6E8A373009}"/>
          </ac:spMkLst>
        </pc:spChg>
        <pc:picChg chg="mod">
          <ac:chgData name="재혁 이" userId="ff01ec59429aa678" providerId="LiveId" clId="{4EB7FF12-77D4-4BCE-BE9B-96CB09A73EB2}" dt="2023-12-12T08:54:23.145" v="4716" actId="1076"/>
          <ac:picMkLst>
            <pc:docMk/>
            <pc:sldMk cId="1769192991" sldId="616"/>
            <ac:picMk id="5" creationId="{149E11CD-544D-571B-9C15-4F6D0C9C3F54}"/>
          </ac:picMkLst>
        </pc:picChg>
        <pc:picChg chg="mod">
          <ac:chgData name="재혁 이" userId="ff01ec59429aa678" providerId="LiveId" clId="{4EB7FF12-77D4-4BCE-BE9B-96CB09A73EB2}" dt="2023-12-12T08:54:24.273" v="4717" actId="1076"/>
          <ac:picMkLst>
            <pc:docMk/>
            <pc:sldMk cId="1769192991" sldId="616"/>
            <ac:picMk id="7" creationId="{C7F8861A-F4B8-5FAE-F7F0-464C2087AE0B}"/>
          </ac:picMkLst>
        </pc:picChg>
      </pc:sldChg>
      <pc:sldChg chg="addSp delSp modSp add mod">
        <pc:chgData name="재혁 이" userId="ff01ec59429aa678" providerId="LiveId" clId="{4EB7FF12-77D4-4BCE-BE9B-96CB09A73EB2}" dt="2023-12-11T08:28:48.651" v="1868" actId="1035"/>
        <pc:sldMkLst>
          <pc:docMk/>
          <pc:sldMk cId="1200230272" sldId="617"/>
        </pc:sldMkLst>
        <pc:spChg chg="mod">
          <ac:chgData name="재혁 이" userId="ff01ec59429aa678" providerId="LiveId" clId="{4EB7FF12-77D4-4BCE-BE9B-96CB09A73EB2}" dt="2023-12-11T08:28:29.920" v="1859" actId="122"/>
          <ac:spMkLst>
            <pc:docMk/>
            <pc:sldMk cId="1200230272" sldId="617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8:35.858" v="1861" actId="14100"/>
          <ac:spMkLst>
            <pc:docMk/>
            <pc:sldMk cId="1200230272" sldId="617"/>
            <ac:spMk id="4" creationId="{8235D4FC-8824-7247-01B1-C7386ADEAFD8}"/>
          </ac:spMkLst>
        </pc:spChg>
        <pc:spChg chg="add mod">
          <ac:chgData name="재혁 이" userId="ff01ec59429aa678" providerId="LiveId" clId="{4EB7FF12-77D4-4BCE-BE9B-96CB09A73EB2}" dt="2023-12-11T08:28:48.651" v="1868" actId="1035"/>
          <ac:spMkLst>
            <pc:docMk/>
            <pc:sldMk cId="1200230272" sldId="617"/>
            <ac:spMk id="6" creationId="{383C1631-B72D-48AC-F590-CAFF3063D402}"/>
          </ac:spMkLst>
        </pc:spChg>
        <pc:spChg chg="del">
          <ac:chgData name="재혁 이" userId="ff01ec59429aa678" providerId="LiveId" clId="{4EB7FF12-77D4-4BCE-BE9B-96CB09A73EB2}" dt="2023-12-11T07:46:14.873" v="1613" actId="478"/>
          <ac:spMkLst>
            <pc:docMk/>
            <pc:sldMk cId="1200230272" sldId="617"/>
            <ac:spMk id="7" creationId="{0D0829A5-C6CD-D907-D31C-24D3380E4121}"/>
          </ac:spMkLst>
        </pc:spChg>
        <pc:spChg chg="add mod">
          <ac:chgData name="재혁 이" userId="ff01ec59429aa678" providerId="LiveId" clId="{4EB7FF12-77D4-4BCE-BE9B-96CB09A73EB2}" dt="2023-12-11T08:28:42.221" v="1863" actId="14100"/>
          <ac:spMkLst>
            <pc:docMk/>
            <pc:sldMk cId="1200230272" sldId="617"/>
            <ac:spMk id="10" creationId="{33D6FD7E-BD27-8357-B989-24133B44E2CA}"/>
          </ac:spMkLst>
        </pc:spChg>
        <pc:picChg chg="add del mod">
          <ac:chgData name="재혁 이" userId="ff01ec59429aa678" providerId="LiveId" clId="{4EB7FF12-77D4-4BCE-BE9B-96CB09A73EB2}" dt="2023-12-11T08:23:43.211" v="1760" actId="478"/>
          <ac:picMkLst>
            <pc:docMk/>
            <pc:sldMk cId="1200230272" sldId="617"/>
            <ac:picMk id="5" creationId="{D332A5C6-E347-534D-2FE9-83D598B41798}"/>
          </ac:picMkLst>
        </pc:picChg>
        <pc:picChg chg="add mod">
          <ac:chgData name="재혁 이" userId="ff01ec59429aa678" providerId="LiveId" clId="{4EB7FF12-77D4-4BCE-BE9B-96CB09A73EB2}" dt="2023-12-11T08:28:43.731" v="1864" actId="1076"/>
          <ac:picMkLst>
            <pc:docMk/>
            <pc:sldMk cId="1200230272" sldId="617"/>
            <ac:picMk id="8" creationId="{27FA618E-8BC6-210A-5DC3-A63F157349F4}"/>
          </ac:picMkLst>
        </pc:picChg>
      </pc:sldChg>
      <pc:sldChg chg="delSp modSp add mod">
        <pc:chgData name="재혁 이" userId="ff01ec59429aa678" providerId="LiveId" clId="{4EB7FF12-77D4-4BCE-BE9B-96CB09A73EB2}" dt="2023-12-11T08:29:26.218" v="1873" actId="1076"/>
        <pc:sldMkLst>
          <pc:docMk/>
          <pc:sldMk cId="1686778502" sldId="618"/>
        </pc:sldMkLst>
        <pc:spChg chg="mod">
          <ac:chgData name="재혁 이" userId="ff01ec59429aa678" providerId="LiveId" clId="{4EB7FF12-77D4-4BCE-BE9B-96CB09A73EB2}" dt="2023-12-11T08:29:04.264" v="1872" actId="122"/>
          <ac:spMkLst>
            <pc:docMk/>
            <pc:sldMk cId="1686778502" sldId="618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1T08:28:59.748" v="1871" actId="14100"/>
          <ac:spMkLst>
            <pc:docMk/>
            <pc:sldMk cId="1686778502" sldId="618"/>
            <ac:spMk id="4" creationId="{8235D4FC-8824-7247-01B1-C7386ADEAFD8}"/>
          </ac:spMkLst>
        </pc:spChg>
        <pc:spChg chg="mod">
          <ac:chgData name="재혁 이" userId="ff01ec59429aa678" providerId="LiveId" clId="{4EB7FF12-77D4-4BCE-BE9B-96CB09A73EB2}" dt="2023-12-11T08:29:26.218" v="1873" actId="1076"/>
          <ac:spMkLst>
            <pc:docMk/>
            <pc:sldMk cId="1686778502" sldId="618"/>
            <ac:spMk id="6" creationId="{383C1631-B72D-48AC-F590-CAFF3063D402}"/>
          </ac:spMkLst>
        </pc:spChg>
        <pc:spChg chg="del">
          <ac:chgData name="재혁 이" userId="ff01ec59429aa678" providerId="LiveId" clId="{4EB7FF12-77D4-4BCE-BE9B-96CB09A73EB2}" dt="2023-12-11T08:26:43.124" v="1839" actId="478"/>
          <ac:spMkLst>
            <pc:docMk/>
            <pc:sldMk cId="1686778502" sldId="618"/>
            <ac:spMk id="10" creationId="{33D6FD7E-BD27-8357-B989-24133B44E2CA}"/>
          </ac:spMkLst>
        </pc:spChg>
        <pc:picChg chg="del">
          <ac:chgData name="재혁 이" userId="ff01ec59429aa678" providerId="LiveId" clId="{4EB7FF12-77D4-4BCE-BE9B-96CB09A73EB2}" dt="2023-12-11T08:26:40.499" v="1838" actId="478"/>
          <ac:picMkLst>
            <pc:docMk/>
            <pc:sldMk cId="1686778502" sldId="618"/>
            <ac:picMk id="8" creationId="{27FA618E-8BC6-210A-5DC3-A63F157349F4}"/>
          </ac:picMkLst>
        </pc:picChg>
      </pc:sldChg>
      <pc:sldChg chg="modSp add mod">
        <pc:chgData name="재혁 이" userId="ff01ec59429aa678" providerId="LiveId" clId="{4EB7FF12-77D4-4BCE-BE9B-96CB09A73EB2}" dt="2023-12-12T08:54:37.385" v="4719" actId="1076"/>
        <pc:sldMkLst>
          <pc:docMk/>
          <pc:sldMk cId="3883786925" sldId="619"/>
        </pc:sldMkLst>
        <pc:spChg chg="mod">
          <ac:chgData name="재혁 이" userId="ff01ec59429aa678" providerId="LiveId" clId="{4EB7FF12-77D4-4BCE-BE9B-96CB09A73EB2}" dt="2023-12-11T08:36:25.721" v="1906" actId="20577"/>
          <ac:spMkLst>
            <pc:docMk/>
            <pc:sldMk cId="3883786925" sldId="619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2T08:54:37.385" v="4719" actId="1076"/>
          <ac:spMkLst>
            <pc:docMk/>
            <pc:sldMk cId="3883786925" sldId="619"/>
            <ac:spMk id="4" creationId="{8235D4FC-8824-7247-01B1-C7386ADEAFD8}"/>
          </ac:spMkLst>
        </pc:spChg>
      </pc:sldChg>
      <pc:sldChg chg="delSp modSp add mod delAnim">
        <pc:chgData name="재혁 이" userId="ff01ec59429aa678" providerId="LiveId" clId="{4EB7FF12-77D4-4BCE-BE9B-96CB09A73EB2}" dt="2023-12-12T08:56:21.487" v="4726" actId="20577"/>
        <pc:sldMkLst>
          <pc:docMk/>
          <pc:sldMk cId="1717328878" sldId="620"/>
        </pc:sldMkLst>
        <pc:spChg chg="mod">
          <ac:chgData name="재혁 이" userId="ff01ec59429aa678" providerId="LiveId" clId="{4EB7FF12-77D4-4BCE-BE9B-96CB09A73EB2}" dt="2023-12-12T06:47:31.297" v="2435" actId="20577"/>
          <ac:spMkLst>
            <pc:docMk/>
            <pc:sldMk cId="1717328878" sldId="620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2T08:56:21.487" v="4726" actId="20577"/>
          <ac:spMkLst>
            <pc:docMk/>
            <pc:sldMk cId="1717328878" sldId="620"/>
            <ac:spMk id="4" creationId="{8235D4FC-8824-7247-01B1-C7386ADEAFD8}"/>
          </ac:spMkLst>
        </pc:spChg>
        <pc:spChg chg="del">
          <ac:chgData name="재혁 이" userId="ff01ec59429aa678" providerId="LiveId" clId="{4EB7FF12-77D4-4BCE-BE9B-96CB09A73EB2}" dt="2023-12-12T06:48:36.221" v="2541" actId="478"/>
          <ac:spMkLst>
            <pc:docMk/>
            <pc:sldMk cId="1717328878" sldId="620"/>
            <ac:spMk id="9" creationId="{C2FA274A-DE86-6DC8-5938-011C96E87A97}"/>
          </ac:spMkLst>
        </pc:spChg>
        <pc:spChg chg="del">
          <ac:chgData name="재혁 이" userId="ff01ec59429aa678" providerId="LiveId" clId="{4EB7FF12-77D4-4BCE-BE9B-96CB09A73EB2}" dt="2023-12-12T06:48:36.221" v="2541" actId="478"/>
          <ac:spMkLst>
            <pc:docMk/>
            <pc:sldMk cId="1717328878" sldId="620"/>
            <ac:spMk id="10" creationId="{20574DAC-98E6-D75D-9595-E9CC7E3D1E7E}"/>
          </ac:spMkLst>
        </pc:spChg>
        <pc:picChg chg="del">
          <ac:chgData name="재혁 이" userId="ff01ec59429aa678" providerId="LiveId" clId="{4EB7FF12-77D4-4BCE-BE9B-96CB09A73EB2}" dt="2023-12-12T06:48:36.221" v="2541" actId="478"/>
          <ac:picMkLst>
            <pc:docMk/>
            <pc:sldMk cId="1717328878" sldId="620"/>
            <ac:picMk id="8" creationId="{587837BC-8612-63DC-6415-BC11E51C810D}"/>
          </ac:picMkLst>
        </pc:picChg>
      </pc:sldChg>
      <pc:sldChg chg="modSp add mod">
        <pc:chgData name="재혁 이" userId="ff01ec59429aa678" providerId="LiveId" clId="{4EB7FF12-77D4-4BCE-BE9B-96CB09A73EB2}" dt="2023-12-12T08:51:57.937" v="4698" actId="20577"/>
        <pc:sldMkLst>
          <pc:docMk/>
          <pc:sldMk cId="3585643829" sldId="621"/>
        </pc:sldMkLst>
        <pc:spChg chg="mod">
          <ac:chgData name="재혁 이" userId="ff01ec59429aa678" providerId="LiveId" clId="{4EB7FF12-77D4-4BCE-BE9B-96CB09A73EB2}" dt="2023-12-12T08:51:57.937" v="4698" actId="20577"/>
          <ac:spMkLst>
            <pc:docMk/>
            <pc:sldMk cId="3585643829" sldId="621"/>
            <ac:spMk id="4" creationId="{8235D4FC-8824-7247-01B1-C7386ADEAFD8}"/>
          </ac:spMkLst>
        </pc:spChg>
      </pc:sldChg>
      <pc:sldChg chg="delSp modSp new mod">
        <pc:chgData name="재혁 이" userId="ff01ec59429aa678" providerId="LiveId" clId="{4EB7FF12-77D4-4BCE-BE9B-96CB09A73EB2}" dt="2023-12-12T07:22:41.758" v="2718" actId="1076"/>
        <pc:sldMkLst>
          <pc:docMk/>
          <pc:sldMk cId="1712399752" sldId="622"/>
        </pc:sldMkLst>
        <pc:spChg chg="mod">
          <ac:chgData name="재혁 이" userId="ff01ec59429aa678" providerId="LiveId" clId="{4EB7FF12-77D4-4BCE-BE9B-96CB09A73EB2}" dt="2023-12-12T07:22:41.758" v="2718" actId="1076"/>
          <ac:spMkLst>
            <pc:docMk/>
            <pc:sldMk cId="1712399752" sldId="622"/>
            <ac:spMk id="2" creationId="{14BA8626-BBFF-7AC4-20B8-6A1474C760E7}"/>
          </ac:spMkLst>
        </pc:spChg>
        <pc:spChg chg="del">
          <ac:chgData name="재혁 이" userId="ff01ec59429aa678" providerId="LiveId" clId="{4EB7FF12-77D4-4BCE-BE9B-96CB09A73EB2}" dt="2023-12-12T07:22:37.910" v="2717" actId="478"/>
          <ac:spMkLst>
            <pc:docMk/>
            <pc:sldMk cId="1712399752" sldId="622"/>
            <ac:spMk id="3" creationId="{ED64B050-47E9-0884-90D8-8E6692587C3F}"/>
          </ac:spMkLst>
        </pc:spChg>
      </pc:sldChg>
      <pc:sldChg chg="addSp delSp modSp add mod">
        <pc:chgData name="재혁 이" userId="ff01ec59429aa678" providerId="LiveId" clId="{4EB7FF12-77D4-4BCE-BE9B-96CB09A73EB2}" dt="2023-12-12T07:57:17.703" v="3314" actId="1076"/>
        <pc:sldMkLst>
          <pc:docMk/>
          <pc:sldMk cId="3734385720" sldId="623"/>
        </pc:sldMkLst>
        <pc:spChg chg="mod">
          <ac:chgData name="재혁 이" userId="ff01ec59429aa678" providerId="LiveId" clId="{4EB7FF12-77D4-4BCE-BE9B-96CB09A73EB2}" dt="2023-12-12T07:22:57.983" v="2736" actId="20577"/>
          <ac:spMkLst>
            <pc:docMk/>
            <pc:sldMk cId="3734385720" sldId="623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2T07:40:45.834" v="3162" actId="113"/>
          <ac:spMkLst>
            <pc:docMk/>
            <pc:sldMk cId="3734385720" sldId="623"/>
            <ac:spMk id="4" creationId="{8235D4FC-8824-7247-01B1-C7386ADEAFD8}"/>
          </ac:spMkLst>
        </pc:spChg>
        <pc:spChg chg="add mod">
          <ac:chgData name="재혁 이" userId="ff01ec59429aa678" providerId="LiveId" clId="{4EB7FF12-77D4-4BCE-BE9B-96CB09A73EB2}" dt="2023-12-12T07:57:17.703" v="3314" actId="1076"/>
          <ac:spMkLst>
            <pc:docMk/>
            <pc:sldMk cId="3734385720" sldId="623"/>
            <ac:spMk id="13" creationId="{09BA01B2-536B-AC2F-103D-7608E0727C8D}"/>
          </ac:spMkLst>
        </pc:spChg>
        <pc:spChg chg="add mod">
          <ac:chgData name="재혁 이" userId="ff01ec59429aa678" providerId="LiveId" clId="{4EB7FF12-77D4-4BCE-BE9B-96CB09A73EB2}" dt="2023-12-12T07:57:14.766" v="3313" actId="1076"/>
          <ac:spMkLst>
            <pc:docMk/>
            <pc:sldMk cId="3734385720" sldId="623"/>
            <ac:spMk id="14" creationId="{AAFE503F-CD3E-3E86-2828-7947E04D3496}"/>
          </ac:spMkLst>
        </pc:spChg>
        <pc:picChg chg="add del mod">
          <ac:chgData name="재혁 이" userId="ff01ec59429aa678" providerId="LiveId" clId="{4EB7FF12-77D4-4BCE-BE9B-96CB09A73EB2}" dt="2023-12-12T07:36:06.409" v="3149" actId="478"/>
          <ac:picMkLst>
            <pc:docMk/>
            <pc:sldMk cId="3734385720" sldId="623"/>
            <ac:picMk id="5" creationId="{D7BC321E-4DE6-A283-A939-E77A900AF21D}"/>
          </ac:picMkLst>
        </pc:picChg>
        <pc:picChg chg="add del mod">
          <ac:chgData name="재혁 이" userId="ff01ec59429aa678" providerId="LiveId" clId="{4EB7FF12-77D4-4BCE-BE9B-96CB09A73EB2}" dt="2023-12-12T07:57:09.871" v="3312" actId="14100"/>
          <ac:picMkLst>
            <pc:docMk/>
            <pc:sldMk cId="3734385720" sldId="623"/>
            <ac:picMk id="7" creationId="{50194E46-742D-2063-0879-8C7A2CD637FA}"/>
          </ac:picMkLst>
        </pc:picChg>
        <pc:picChg chg="add del mod">
          <ac:chgData name="재혁 이" userId="ff01ec59429aa678" providerId="LiveId" clId="{4EB7FF12-77D4-4BCE-BE9B-96CB09A73EB2}" dt="2023-12-12T07:46:02.624" v="3171" actId="22"/>
          <ac:picMkLst>
            <pc:docMk/>
            <pc:sldMk cId="3734385720" sldId="623"/>
            <ac:picMk id="9" creationId="{4F2EE867-AD12-7D32-CB85-1F4191B0E59B}"/>
          </ac:picMkLst>
        </pc:picChg>
        <pc:picChg chg="add mod">
          <ac:chgData name="재혁 이" userId="ff01ec59429aa678" providerId="LiveId" clId="{4EB7FF12-77D4-4BCE-BE9B-96CB09A73EB2}" dt="2023-12-12T07:57:07.871" v="3311" actId="1076"/>
          <ac:picMkLst>
            <pc:docMk/>
            <pc:sldMk cId="3734385720" sldId="623"/>
            <ac:picMk id="11" creationId="{E8D260E2-494F-235F-5023-741109DB15FC}"/>
          </ac:picMkLst>
        </pc:picChg>
      </pc:sldChg>
      <pc:sldChg chg="addSp delSp modSp add mod">
        <pc:chgData name="재혁 이" userId="ff01ec59429aa678" providerId="LiveId" clId="{4EB7FF12-77D4-4BCE-BE9B-96CB09A73EB2}" dt="2023-12-12T08:04:19.686" v="3448" actId="207"/>
        <pc:sldMkLst>
          <pc:docMk/>
          <pc:sldMk cId="3805159944" sldId="624"/>
        </pc:sldMkLst>
        <pc:spChg chg="mod">
          <ac:chgData name="재혁 이" userId="ff01ec59429aa678" providerId="LiveId" clId="{4EB7FF12-77D4-4BCE-BE9B-96CB09A73EB2}" dt="2023-12-12T08:04:19.686" v="3448" actId="207"/>
          <ac:spMkLst>
            <pc:docMk/>
            <pc:sldMk cId="3805159944" sldId="624"/>
            <ac:spMk id="4" creationId="{8235D4FC-8824-7247-01B1-C7386ADEAFD8}"/>
          </ac:spMkLst>
        </pc:spChg>
        <pc:spChg chg="add mod">
          <ac:chgData name="재혁 이" userId="ff01ec59429aa678" providerId="LiveId" clId="{4EB7FF12-77D4-4BCE-BE9B-96CB09A73EB2}" dt="2023-12-12T08:00:07.966" v="3326" actId="1076"/>
          <ac:spMkLst>
            <pc:docMk/>
            <pc:sldMk cId="3805159944" sldId="624"/>
            <ac:spMk id="10" creationId="{6EE2CA68-BD5C-3580-ECE6-2C3DC23986D9}"/>
          </ac:spMkLst>
        </pc:spChg>
        <pc:picChg chg="add del mod">
          <ac:chgData name="재혁 이" userId="ff01ec59429aa678" providerId="LiveId" clId="{4EB7FF12-77D4-4BCE-BE9B-96CB09A73EB2}" dt="2023-12-12T07:51:03.231" v="3280" actId="478"/>
          <ac:picMkLst>
            <pc:docMk/>
            <pc:sldMk cId="3805159944" sldId="624"/>
            <ac:picMk id="5" creationId="{F1CDC8D1-FC8F-4CEB-67CC-155E116136C9}"/>
          </ac:picMkLst>
        </pc:picChg>
        <pc:picChg chg="del">
          <ac:chgData name="재혁 이" userId="ff01ec59429aa678" providerId="LiveId" clId="{4EB7FF12-77D4-4BCE-BE9B-96CB09A73EB2}" dt="2023-12-12T07:46:56.968" v="3174" actId="478"/>
          <ac:picMkLst>
            <pc:docMk/>
            <pc:sldMk cId="3805159944" sldId="624"/>
            <ac:picMk id="7" creationId="{50194E46-742D-2063-0879-8C7A2CD637FA}"/>
          </ac:picMkLst>
        </pc:picChg>
        <pc:picChg chg="add mod">
          <ac:chgData name="재혁 이" userId="ff01ec59429aa678" providerId="LiveId" clId="{4EB7FF12-77D4-4BCE-BE9B-96CB09A73EB2}" dt="2023-12-12T07:59:27.567" v="3319" actId="1076"/>
          <ac:picMkLst>
            <pc:docMk/>
            <pc:sldMk cId="3805159944" sldId="624"/>
            <ac:picMk id="8" creationId="{89D3ECAE-1828-754E-667D-CE29E5DCC0D9}"/>
          </ac:picMkLst>
        </pc:picChg>
      </pc:sldChg>
      <pc:sldChg chg="addSp delSp modSp add mod">
        <pc:chgData name="재혁 이" userId="ff01ec59429aa678" providerId="LiveId" clId="{4EB7FF12-77D4-4BCE-BE9B-96CB09A73EB2}" dt="2023-12-12T08:16:59.951" v="3609" actId="1076"/>
        <pc:sldMkLst>
          <pc:docMk/>
          <pc:sldMk cId="3058594999" sldId="625"/>
        </pc:sldMkLst>
        <pc:spChg chg="mod">
          <ac:chgData name="재혁 이" userId="ff01ec59429aa678" providerId="LiveId" clId="{4EB7FF12-77D4-4BCE-BE9B-96CB09A73EB2}" dt="2023-12-12T08:06:01.591" v="3469" actId="20577"/>
          <ac:spMkLst>
            <pc:docMk/>
            <pc:sldMk cId="3058594999" sldId="625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2T08:16:47.323" v="3602" actId="113"/>
          <ac:spMkLst>
            <pc:docMk/>
            <pc:sldMk cId="3058594999" sldId="625"/>
            <ac:spMk id="4" creationId="{8235D4FC-8824-7247-01B1-C7386ADEAFD8}"/>
          </ac:spMkLst>
        </pc:spChg>
        <pc:spChg chg="add mod">
          <ac:chgData name="재혁 이" userId="ff01ec59429aa678" providerId="LiveId" clId="{4EB7FF12-77D4-4BCE-BE9B-96CB09A73EB2}" dt="2023-12-12T08:13:54.831" v="3484" actId="1076"/>
          <ac:spMkLst>
            <pc:docMk/>
            <pc:sldMk cId="3058594999" sldId="625"/>
            <ac:spMk id="8" creationId="{04ABA07F-9D69-CFD5-9257-3076E1D240EA}"/>
          </ac:spMkLst>
        </pc:spChg>
        <pc:spChg chg="del">
          <ac:chgData name="재혁 이" userId="ff01ec59429aa678" providerId="LiveId" clId="{4EB7FF12-77D4-4BCE-BE9B-96CB09A73EB2}" dt="2023-12-12T08:11:42.945" v="3473" actId="478"/>
          <ac:spMkLst>
            <pc:docMk/>
            <pc:sldMk cId="3058594999" sldId="625"/>
            <ac:spMk id="13" creationId="{09BA01B2-536B-AC2F-103D-7608E0727C8D}"/>
          </ac:spMkLst>
        </pc:spChg>
        <pc:spChg chg="del">
          <ac:chgData name="재혁 이" userId="ff01ec59429aa678" providerId="LiveId" clId="{4EB7FF12-77D4-4BCE-BE9B-96CB09A73EB2}" dt="2023-12-12T08:11:41.584" v="3472" actId="478"/>
          <ac:spMkLst>
            <pc:docMk/>
            <pc:sldMk cId="3058594999" sldId="625"/>
            <ac:spMk id="14" creationId="{AAFE503F-CD3E-3E86-2828-7947E04D3496}"/>
          </ac:spMkLst>
        </pc:spChg>
        <pc:picChg chg="add mod">
          <ac:chgData name="재혁 이" userId="ff01ec59429aa678" providerId="LiveId" clId="{4EB7FF12-77D4-4BCE-BE9B-96CB09A73EB2}" dt="2023-12-12T08:16:58.608" v="3608" actId="1076"/>
          <ac:picMkLst>
            <pc:docMk/>
            <pc:sldMk cId="3058594999" sldId="625"/>
            <ac:picMk id="5" creationId="{EB0CC0B8-93C8-A5C7-AEB7-2F21B2E2C4D9}"/>
          </ac:picMkLst>
        </pc:picChg>
        <pc:picChg chg="del">
          <ac:chgData name="재혁 이" userId="ff01ec59429aa678" providerId="LiveId" clId="{4EB7FF12-77D4-4BCE-BE9B-96CB09A73EB2}" dt="2023-12-12T08:11:39.535" v="3470" actId="478"/>
          <ac:picMkLst>
            <pc:docMk/>
            <pc:sldMk cId="3058594999" sldId="625"/>
            <ac:picMk id="7" creationId="{50194E46-742D-2063-0879-8C7A2CD637FA}"/>
          </ac:picMkLst>
        </pc:picChg>
        <pc:picChg chg="add mod">
          <ac:chgData name="재혁 이" userId="ff01ec59429aa678" providerId="LiveId" clId="{4EB7FF12-77D4-4BCE-BE9B-96CB09A73EB2}" dt="2023-12-12T08:16:59.951" v="3609" actId="1076"/>
          <ac:picMkLst>
            <pc:docMk/>
            <pc:sldMk cId="3058594999" sldId="625"/>
            <ac:picMk id="10" creationId="{13F5C9AF-E61C-0F50-8BB8-B3329E9B8AD3}"/>
          </ac:picMkLst>
        </pc:picChg>
        <pc:picChg chg="del">
          <ac:chgData name="재혁 이" userId="ff01ec59429aa678" providerId="LiveId" clId="{4EB7FF12-77D4-4BCE-BE9B-96CB09A73EB2}" dt="2023-12-12T08:11:40.063" v="3471" actId="478"/>
          <ac:picMkLst>
            <pc:docMk/>
            <pc:sldMk cId="3058594999" sldId="625"/>
            <ac:picMk id="11" creationId="{E8D260E2-494F-235F-5023-741109DB15FC}"/>
          </ac:picMkLst>
        </pc:picChg>
      </pc:sldChg>
      <pc:sldChg chg="addSp delSp modSp add mod">
        <pc:chgData name="재혁 이" userId="ff01ec59429aa678" providerId="LiveId" clId="{4EB7FF12-77D4-4BCE-BE9B-96CB09A73EB2}" dt="2023-12-12T08:32:09.584" v="3952" actId="1076"/>
        <pc:sldMkLst>
          <pc:docMk/>
          <pc:sldMk cId="2920732171" sldId="626"/>
        </pc:sldMkLst>
        <pc:spChg chg="mod">
          <ac:chgData name="재혁 이" userId="ff01ec59429aa678" providerId="LiveId" clId="{4EB7FF12-77D4-4BCE-BE9B-96CB09A73EB2}" dt="2023-12-12T08:32:03.939" v="3951" actId="113"/>
          <ac:spMkLst>
            <pc:docMk/>
            <pc:sldMk cId="2920732171" sldId="626"/>
            <ac:spMk id="4" creationId="{8235D4FC-8824-7247-01B1-C7386ADEAFD8}"/>
          </ac:spMkLst>
        </pc:spChg>
        <pc:spChg chg="del">
          <ac:chgData name="재혁 이" userId="ff01ec59429aa678" providerId="LiveId" clId="{4EB7FF12-77D4-4BCE-BE9B-96CB09A73EB2}" dt="2023-12-12T08:31:53.225" v="3947" actId="478"/>
          <ac:spMkLst>
            <pc:docMk/>
            <pc:sldMk cId="2920732171" sldId="626"/>
            <ac:spMk id="8" creationId="{04ABA07F-9D69-CFD5-9257-3076E1D240EA}"/>
          </ac:spMkLst>
        </pc:spChg>
        <pc:spChg chg="add mod">
          <ac:chgData name="재혁 이" userId="ff01ec59429aa678" providerId="LiveId" clId="{4EB7FF12-77D4-4BCE-BE9B-96CB09A73EB2}" dt="2023-12-12T08:31:56.616" v="3948" actId="1076"/>
          <ac:spMkLst>
            <pc:docMk/>
            <pc:sldMk cId="2920732171" sldId="626"/>
            <ac:spMk id="9" creationId="{3DAFFE2E-9303-C53D-DA6F-87BF2D36EC9C}"/>
          </ac:spMkLst>
        </pc:spChg>
        <pc:picChg chg="del">
          <ac:chgData name="재혁 이" userId="ff01ec59429aa678" providerId="LiveId" clId="{4EB7FF12-77D4-4BCE-BE9B-96CB09A73EB2}" dt="2023-12-12T08:17:28.287" v="3612" actId="478"/>
          <ac:picMkLst>
            <pc:docMk/>
            <pc:sldMk cId="2920732171" sldId="626"/>
            <ac:picMk id="5" creationId="{EB0CC0B8-93C8-A5C7-AEB7-2F21B2E2C4D9}"/>
          </ac:picMkLst>
        </pc:picChg>
        <pc:picChg chg="add mod">
          <ac:chgData name="재혁 이" userId="ff01ec59429aa678" providerId="LiveId" clId="{4EB7FF12-77D4-4BCE-BE9B-96CB09A73EB2}" dt="2023-12-12T08:32:09.584" v="3952" actId="1076"/>
          <ac:picMkLst>
            <pc:docMk/>
            <pc:sldMk cId="2920732171" sldId="626"/>
            <ac:picMk id="6" creationId="{D25F1B37-2BCD-8464-A035-083667BBD7D6}"/>
          </ac:picMkLst>
        </pc:picChg>
        <pc:picChg chg="del">
          <ac:chgData name="재혁 이" userId="ff01ec59429aa678" providerId="LiveId" clId="{4EB7FF12-77D4-4BCE-BE9B-96CB09A73EB2}" dt="2023-12-12T08:17:27.880" v="3611" actId="478"/>
          <ac:picMkLst>
            <pc:docMk/>
            <pc:sldMk cId="2920732171" sldId="626"/>
            <ac:picMk id="10" creationId="{13F5C9AF-E61C-0F50-8BB8-B3329E9B8AD3}"/>
          </ac:picMkLst>
        </pc:picChg>
      </pc:sldChg>
      <pc:sldChg chg="addSp delSp modSp add mod">
        <pc:chgData name="재혁 이" userId="ff01ec59429aa678" providerId="LiveId" clId="{4EB7FF12-77D4-4BCE-BE9B-96CB09A73EB2}" dt="2023-12-12T08:43:01.352" v="4214" actId="1076"/>
        <pc:sldMkLst>
          <pc:docMk/>
          <pc:sldMk cId="1119606871" sldId="627"/>
        </pc:sldMkLst>
        <pc:spChg chg="mod">
          <ac:chgData name="재혁 이" userId="ff01ec59429aa678" providerId="LiveId" clId="{4EB7FF12-77D4-4BCE-BE9B-96CB09A73EB2}" dt="2023-12-12T08:34:37.592" v="3994" actId="20577"/>
          <ac:spMkLst>
            <pc:docMk/>
            <pc:sldMk cId="1119606871" sldId="627"/>
            <ac:spMk id="2" creationId="{81B21151-F3E2-F68F-5622-F478EF1DD8AE}"/>
          </ac:spMkLst>
        </pc:spChg>
        <pc:spChg chg="mod">
          <ac:chgData name="재혁 이" userId="ff01ec59429aa678" providerId="LiveId" clId="{4EB7FF12-77D4-4BCE-BE9B-96CB09A73EB2}" dt="2023-12-12T08:36:33.626" v="4184" actId="313"/>
          <ac:spMkLst>
            <pc:docMk/>
            <pc:sldMk cId="1119606871" sldId="627"/>
            <ac:spMk id="4" creationId="{8235D4FC-8824-7247-01B1-C7386ADEAFD8}"/>
          </ac:spMkLst>
        </pc:spChg>
        <pc:spChg chg="add mod">
          <ac:chgData name="재혁 이" userId="ff01ec59429aa678" providerId="LiveId" clId="{4EB7FF12-77D4-4BCE-BE9B-96CB09A73EB2}" dt="2023-12-12T08:42:57.825" v="4212" actId="14100"/>
          <ac:spMkLst>
            <pc:docMk/>
            <pc:sldMk cId="1119606871" sldId="627"/>
            <ac:spMk id="7" creationId="{B382A921-D491-67E4-BB26-B7A9E65BB060}"/>
          </ac:spMkLst>
        </pc:spChg>
        <pc:spChg chg="del">
          <ac:chgData name="재혁 이" userId="ff01ec59429aa678" providerId="LiveId" clId="{4EB7FF12-77D4-4BCE-BE9B-96CB09A73EB2}" dt="2023-12-12T08:40:50.035" v="4194" actId="478"/>
          <ac:spMkLst>
            <pc:docMk/>
            <pc:sldMk cId="1119606871" sldId="627"/>
            <ac:spMk id="8" creationId="{04ABA07F-9D69-CFD5-9257-3076E1D240EA}"/>
          </ac:spMkLst>
        </pc:spChg>
        <pc:picChg chg="add mod">
          <ac:chgData name="재혁 이" userId="ff01ec59429aa678" providerId="LiveId" clId="{4EB7FF12-77D4-4BCE-BE9B-96CB09A73EB2}" dt="2023-12-12T08:43:01.352" v="4214" actId="1076"/>
          <ac:picMkLst>
            <pc:docMk/>
            <pc:sldMk cId="1119606871" sldId="627"/>
            <ac:picMk id="3" creationId="{CF9C336C-11E2-CB8E-1E20-6645B6F89BD3}"/>
          </ac:picMkLst>
        </pc:picChg>
        <pc:picChg chg="del">
          <ac:chgData name="재혁 이" userId="ff01ec59429aa678" providerId="LiveId" clId="{4EB7FF12-77D4-4BCE-BE9B-96CB09A73EB2}" dt="2023-12-12T08:36:37.976" v="4186" actId="478"/>
          <ac:picMkLst>
            <pc:docMk/>
            <pc:sldMk cId="1119606871" sldId="627"/>
            <ac:picMk id="5" creationId="{EB0CC0B8-93C8-A5C7-AEB7-2F21B2E2C4D9}"/>
          </ac:picMkLst>
        </pc:picChg>
        <pc:picChg chg="del">
          <ac:chgData name="재혁 이" userId="ff01ec59429aa678" providerId="LiveId" clId="{4EB7FF12-77D4-4BCE-BE9B-96CB09A73EB2}" dt="2023-12-12T08:36:37.496" v="4185" actId="478"/>
          <ac:picMkLst>
            <pc:docMk/>
            <pc:sldMk cId="1119606871" sldId="627"/>
            <ac:picMk id="10" creationId="{13F5C9AF-E61C-0F50-8BB8-B3329E9B8AD3}"/>
          </ac:picMkLst>
        </pc:picChg>
      </pc:sldChg>
      <pc:sldChg chg="addSp delSp modSp add del mod">
        <pc:chgData name="재혁 이" userId="ff01ec59429aa678" providerId="LiveId" clId="{4EB7FF12-77D4-4BCE-BE9B-96CB09A73EB2}" dt="2023-12-12T08:43:21.423" v="4217" actId="47"/>
        <pc:sldMkLst>
          <pc:docMk/>
          <pc:sldMk cId="941401888" sldId="628"/>
        </pc:sldMkLst>
        <pc:picChg chg="del">
          <ac:chgData name="재혁 이" userId="ff01ec59429aa678" providerId="LiveId" clId="{4EB7FF12-77D4-4BCE-BE9B-96CB09A73EB2}" dt="2023-12-12T08:38:44.547" v="4188" actId="478"/>
          <ac:picMkLst>
            <pc:docMk/>
            <pc:sldMk cId="941401888" sldId="628"/>
            <ac:picMk id="5" creationId="{EB0CC0B8-93C8-A5C7-AEB7-2F21B2E2C4D9}"/>
          </ac:picMkLst>
        </pc:picChg>
        <pc:picChg chg="del">
          <ac:chgData name="재혁 이" userId="ff01ec59429aa678" providerId="LiveId" clId="{4EB7FF12-77D4-4BCE-BE9B-96CB09A73EB2}" dt="2023-12-12T08:38:45.735" v="4189" actId="478"/>
          <ac:picMkLst>
            <pc:docMk/>
            <pc:sldMk cId="941401888" sldId="628"/>
            <ac:picMk id="10" creationId="{13F5C9AF-E61C-0F50-8BB8-B3329E9B8AD3}"/>
          </ac:picMkLst>
        </pc:picChg>
        <pc:picChg chg="add del mod">
          <ac:chgData name="재혁 이" userId="ff01ec59429aa678" providerId="LiveId" clId="{4EB7FF12-77D4-4BCE-BE9B-96CB09A73EB2}" dt="2023-12-12T08:40:51.992" v="4195" actId="478"/>
          <ac:picMkLst>
            <pc:docMk/>
            <pc:sldMk cId="941401888" sldId="628"/>
            <ac:picMk id="1026" creationId="{2BA48EA7-6EAC-A177-A7E9-06445A59E7EE}"/>
          </ac:picMkLst>
        </pc:picChg>
      </pc:sldChg>
      <pc:sldChg chg="addSp delSp modSp add mod">
        <pc:chgData name="재혁 이" userId="ff01ec59429aa678" providerId="LiveId" clId="{4EB7FF12-77D4-4BCE-BE9B-96CB09A73EB2}" dt="2023-12-12T08:49:26.427" v="4570" actId="113"/>
        <pc:sldMkLst>
          <pc:docMk/>
          <pc:sldMk cId="2237366518" sldId="629"/>
        </pc:sldMkLst>
        <pc:spChg chg="mod">
          <ac:chgData name="재혁 이" userId="ff01ec59429aa678" providerId="LiveId" clId="{4EB7FF12-77D4-4BCE-BE9B-96CB09A73EB2}" dt="2023-12-12T08:43:19.696" v="4216"/>
          <ac:spMkLst>
            <pc:docMk/>
            <pc:sldMk cId="2237366518" sldId="629"/>
            <ac:spMk id="2" creationId="{81B21151-F3E2-F68F-5622-F478EF1DD8AE}"/>
          </ac:spMkLst>
        </pc:spChg>
        <pc:spChg chg="add mod">
          <ac:chgData name="재혁 이" userId="ff01ec59429aa678" providerId="LiveId" clId="{4EB7FF12-77D4-4BCE-BE9B-96CB09A73EB2}" dt="2023-12-12T08:48:17.225" v="4555"/>
          <ac:spMkLst>
            <pc:docMk/>
            <pc:sldMk cId="2237366518" sldId="629"/>
            <ac:spMk id="3" creationId="{E2336F3E-599D-9DE3-517A-F9E6675027D7}"/>
          </ac:spMkLst>
        </pc:spChg>
        <pc:spChg chg="mod">
          <ac:chgData name="재혁 이" userId="ff01ec59429aa678" providerId="LiveId" clId="{4EB7FF12-77D4-4BCE-BE9B-96CB09A73EB2}" dt="2023-12-12T08:48:50.301" v="4560" actId="6549"/>
          <ac:spMkLst>
            <pc:docMk/>
            <pc:sldMk cId="2237366518" sldId="629"/>
            <ac:spMk id="4" creationId="{8235D4FC-8824-7247-01B1-C7386ADEAFD8}"/>
          </ac:spMkLst>
        </pc:spChg>
        <pc:spChg chg="del">
          <ac:chgData name="재혁 이" userId="ff01ec59429aa678" providerId="LiveId" clId="{4EB7FF12-77D4-4BCE-BE9B-96CB09A73EB2}" dt="2023-12-12T08:48:09.697" v="4554" actId="478"/>
          <ac:spMkLst>
            <pc:docMk/>
            <pc:sldMk cId="2237366518" sldId="629"/>
            <ac:spMk id="9" creationId="{3DAFFE2E-9303-C53D-DA6F-87BF2D36EC9C}"/>
          </ac:spMkLst>
        </pc:spChg>
        <pc:spChg chg="add mod">
          <ac:chgData name="재혁 이" userId="ff01ec59429aa678" providerId="LiveId" clId="{4EB7FF12-77D4-4BCE-BE9B-96CB09A73EB2}" dt="2023-12-12T08:49:26.427" v="4570" actId="113"/>
          <ac:spMkLst>
            <pc:docMk/>
            <pc:sldMk cId="2237366518" sldId="629"/>
            <ac:spMk id="10" creationId="{78F7EF56-DC5F-2C7E-7235-651977A9AB60}"/>
          </ac:spMkLst>
        </pc:spChg>
        <pc:picChg chg="del">
          <ac:chgData name="재혁 이" userId="ff01ec59429aa678" providerId="LiveId" clId="{4EB7FF12-77D4-4BCE-BE9B-96CB09A73EB2}" dt="2023-12-12T08:46:55.248" v="4391" actId="478"/>
          <ac:picMkLst>
            <pc:docMk/>
            <pc:sldMk cId="2237366518" sldId="629"/>
            <ac:picMk id="6" creationId="{D25F1B37-2BCD-8464-A035-083667BBD7D6}"/>
          </ac:picMkLst>
        </pc:picChg>
        <pc:picChg chg="add mod">
          <ac:chgData name="재혁 이" userId="ff01ec59429aa678" providerId="LiveId" clId="{4EB7FF12-77D4-4BCE-BE9B-96CB09A73EB2}" dt="2023-12-12T08:49:08.360" v="4565" actId="1076"/>
          <ac:picMkLst>
            <pc:docMk/>
            <pc:sldMk cId="2237366518" sldId="629"/>
            <ac:picMk id="7" creationId="{31FB068B-62A9-0615-EB1E-CD18A64B332A}"/>
          </ac:picMkLst>
        </pc:picChg>
      </pc:sldChg>
      <pc:sldMasterChg chg="modSp modSldLayout">
        <pc:chgData name="재혁 이" userId="ff01ec59429aa678" providerId="LiveId" clId="{4EB7FF12-77D4-4BCE-BE9B-96CB09A73EB2}" dt="2023-12-11T08:27:04.886" v="1841"/>
        <pc:sldMasterMkLst>
          <pc:docMk/>
          <pc:sldMasterMk cId="3071792022" sldId="2147483660"/>
        </pc:sldMasterMkLst>
        <pc:spChg chg="mod">
          <ac:chgData name="재혁 이" userId="ff01ec59429aa678" providerId="LiveId" clId="{4EB7FF12-77D4-4BCE-BE9B-96CB09A73EB2}" dt="2023-12-11T08:27:04.886" v="1841"/>
          <ac:spMkLst>
            <pc:docMk/>
            <pc:sldMasterMk cId="3071792022" sldId="2147483660"/>
            <ac:spMk id="2" creationId="{00000000-0000-0000-0000-000000000000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asterMk cId="3071792022" sldId="2147483660"/>
            <ac:spMk id="3" creationId="{00000000-0000-0000-0000-000000000000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asterMk cId="3071792022" sldId="2147483660"/>
            <ac:spMk id="4" creationId="{00000000-0000-0000-0000-000000000000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asterMk cId="3071792022" sldId="2147483660"/>
            <ac:spMk id="5" creationId="{00000000-0000-0000-0000-000000000000}"/>
          </ac:spMkLst>
        </pc:spChg>
        <pc:spChg chg="mod">
          <ac:chgData name="재혁 이" userId="ff01ec59429aa678" providerId="LiveId" clId="{4EB7FF12-77D4-4BCE-BE9B-96CB09A73EB2}" dt="2023-12-11T08:27:04.886" v="1841"/>
          <ac:spMkLst>
            <pc:docMk/>
            <pc:sldMasterMk cId="3071792022" sldId="2147483660"/>
            <ac:spMk id="6" creationId="{00000000-0000-0000-0000-000000000000}"/>
          </ac:spMkLst>
        </pc:spChg>
        <pc:sldLayoutChg chg="modSp">
          <pc:chgData name="재혁 이" userId="ff01ec59429aa678" providerId="LiveId" clId="{4EB7FF12-77D4-4BCE-BE9B-96CB09A73EB2}" dt="2023-12-11T08:27:04.886" v="1841"/>
          <pc:sldLayoutMkLst>
            <pc:docMk/>
            <pc:sldMasterMk cId="3071792022" sldId="2147483660"/>
            <pc:sldLayoutMk cId="662311518" sldId="2147483661"/>
          </pc:sldLayoutMkLst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662311518" sldId="2147483661"/>
              <ac:spMk id="2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662311518" sldId="2147483661"/>
              <ac:spMk id="3" creationId="{00000000-0000-0000-0000-000000000000}"/>
            </ac:spMkLst>
          </pc:spChg>
        </pc:sldLayoutChg>
        <pc:sldLayoutChg chg="modSp">
          <pc:chgData name="재혁 이" userId="ff01ec59429aa678" providerId="LiveId" clId="{4EB7FF12-77D4-4BCE-BE9B-96CB09A73EB2}" dt="2023-12-11T08:27:04.886" v="1841"/>
          <pc:sldLayoutMkLst>
            <pc:docMk/>
            <pc:sldMasterMk cId="3071792022" sldId="2147483660"/>
            <pc:sldLayoutMk cId="1676327282" sldId="2147483663"/>
          </pc:sldLayoutMkLst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1676327282" sldId="2147483663"/>
              <ac:spMk id="2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1676327282" sldId="2147483663"/>
              <ac:spMk id="3" creationId="{00000000-0000-0000-0000-000000000000}"/>
            </ac:spMkLst>
          </pc:spChg>
        </pc:sldLayoutChg>
        <pc:sldLayoutChg chg="modSp">
          <pc:chgData name="재혁 이" userId="ff01ec59429aa678" providerId="LiveId" clId="{4EB7FF12-77D4-4BCE-BE9B-96CB09A73EB2}" dt="2023-12-11T08:27:04.886" v="1841"/>
          <pc:sldLayoutMkLst>
            <pc:docMk/>
            <pc:sldMasterMk cId="3071792022" sldId="2147483660"/>
            <pc:sldLayoutMk cId="1322006458" sldId="2147483664"/>
          </pc:sldLayoutMkLst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1322006458" sldId="2147483664"/>
              <ac:spMk id="3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1322006458" sldId="2147483664"/>
              <ac:spMk id="4" creationId="{00000000-0000-0000-0000-000000000000}"/>
            </ac:spMkLst>
          </pc:spChg>
        </pc:sldLayoutChg>
        <pc:sldLayoutChg chg="modSp">
          <pc:chgData name="재혁 이" userId="ff01ec59429aa678" providerId="LiveId" clId="{4EB7FF12-77D4-4BCE-BE9B-96CB09A73EB2}" dt="2023-12-11T08:27:04.886" v="1841"/>
          <pc:sldLayoutMkLst>
            <pc:docMk/>
            <pc:sldMasterMk cId="3071792022" sldId="2147483660"/>
            <pc:sldLayoutMk cId="305443557" sldId="2147483665"/>
          </pc:sldLayoutMkLst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05443557" sldId="2147483665"/>
              <ac:spMk id="2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05443557" sldId="2147483665"/>
              <ac:spMk id="3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05443557" sldId="2147483665"/>
              <ac:spMk id="4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05443557" sldId="2147483665"/>
              <ac:spMk id="5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05443557" sldId="2147483665"/>
              <ac:spMk id="6" creationId="{00000000-0000-0000-0000-000000000000}"/>
            </ac:spMkLst>
          </pc:spChg>
        </pc:sldLayoutChg>
        <pc:sldLayoutChg chg="modSp">
          <pc:chgData name="재혁 이" userId="ff01ec59429aa678" providerId="LiveId" clId="{4EB7FF12-77D4-4BCE-BE9B-96CB09A73EB2}" dt="2023-12-11T08:27:04.886" v="1841"/>
          <pc:sldLayoutMkLst>
            <pc:docMk/>
            <pc:sldMasterMk cId="3071792022" sldId="2147483660"/>
            <pc:sldLayoutMk cId="423730758" sldId="2147483668"/>
          </pc:sldLayoutMkLst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423730758" sldId="2147483668"/>
              <ac:spMk id="2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423730758" sldId="2147483668"/>
              <ac:spMk id="3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423730758" sldId="2147483668"/>
              <ac:spMk id="4" creationId="{00000000-0000-0000-0000-000000000000}"/>
            </ac:spMkLst>
          </pc:spChg>
        </pc:sldLayoutChg>
        <pc:sldLayoutChg chg="modSp">
          <pc:chgData name="재혁 이" userId="ff01ec59429aa678" providerId="LiveId" clId="{4EB7FF12-77D4-4BCE-BE9B-96CB09A73EB2}" dt="2023-12-11T08:27:04.886" v="1841"/>
          <pc:sldLayoutMkLst>
            <pc:docMk/>
            <pc:sldMasterMk cId="3071792022" sldId="2147483660"/>
            <pc:sldLayoutMk cId="3303028490" sldId="2147483669"/>
          </pc:sldLayoutMkLst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303028490" sldId="2147483669"/>
              <ac:spMk id="2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303028490" sldId="2147483669"/>
              <ac:spMk id="3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303028490" sldId="2147483669"/>
              <ac:spMk id="4" creationId="{00000000-0000-0000-0000-000000000000}"/>
            </ac:spMkLst>
          </pc:spChg>
        </pc:sldLayoutChg>
        <pc:sldLayoutChg chg="modSp">
          <pc:chgData name="재혁 이" userId="ff01ec59429aa678" providerId="LiveId" clId="{4EB7FF12-77D4-4BCE-BE9B-96CB09A73EB2}" dt="2023-12-11T08:27:04.886" v="1841"/>
          <pc:sldLayoutMkLst>
            <pc:docMk/>
            <pc:sldMasterMk cId="3071792022" sldId="2147483660"/>
            <pc:sldLayoutMk cId="3041364873" sldId="2147483671"/>
          </pc:sldLayoutMkLst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041364873" sldId="2147483671"/>
              <ac:spMk id="2" creationId="{00000000-0000-0000-0000-000000000000}"/>
            </ac:spMkLst>
          </pc:spChg>
          <pc:spChg chg="mod">
            <ac:chgData name="재혁 이" userId="ff01ec59429aa678" providerId="LiveId" clId="{4EB7FF12-77D4-4BCE-BE9B-96CB09A73EB2}" dt="2023-12-11T08:27:04.886" v="1841"/>
            <ac:spMkLst>
              <pc:docMk/>
              <pc:sldMasterMk cId="3071792022" sldId="2147483660"/>
              <pc:sldLayoutMk cId="3041364873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DE2EC-DB32-45C9-B571-9CA5EA0D0084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B475-CBEC-4B5A-B2A7-B83F328AE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40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Schwartz score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4B475-CBEC-4B5A-B2A7-B83F328AECB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89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18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05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83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07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85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11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29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52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90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34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9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9B82-AC9F-4528-873B-21921882411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71648-51D4-4769-B17D-887139F48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81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FDB-492B-684B-366A-9F2FBDFAE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255" y="1946245"/>
            <a:ext cx="9695489" cy="12636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400" b="1">
                <a:latin typeface="+mn-lt"/>
              </a:rPr>
              <a:t>Head-up-tilt test </a:t>
            </a:r>
            <a:r>
              <a:rPr lang="ko-KR" altLang="en-US" sz="3400" b="1">
                <a:latin typeface="+mn-lt"/>
              </a:rPr>
              <a:t>및 </a:t>
            </a:r>
            <a:r>
              <a:rPr lang="en-US" altLang="ko-KR" sz="3400" b="1">
                <a:latin typeface="+mn-lt"/>
              </a:rPr>
              <a:t>arrhythmia provocation test </a:t>
            </a:r>
            <a:r>
              <a:rPr lang="ko-KR" altLang="en-US" sz="3400" b="1">
                <a:latin typeface="+mn-lt"/>
              </a:rPr>
              <a:t>의 해석과 임상적 적용</a:t>
            </a:r>
            <a:endParaRPr lang="ko-KR" altLang="en-US" sz="3400" b="1" dirty="0">
              <a:latin typeface="+mn-lt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D4A0B2B-2EF8-BA58-9C2F-FF0CC2B39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387442"/>
            <a:ext cx="6858000" cy="104862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 spc="23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Jae-Hyuk</a:t>
            </a:r>
          </a:p>
          <a:p>
            <a:r>
              <a:rPr lang="en-US" altLang="ko-KR" sz="2200" b="1" spc="23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Cardiology, Department of Internal Medicine, Myongji Hospital</a:t>
            </a:r>
            <a:endParaRPr lang="ko-KR" altLang="en-US" sz="2200" b="1" spc="23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4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>
            <a:noAutofit/>
          </a:bodyPr>
          <a:lstStyle/>
          <a:p>
            <a:pPr algn="ctr"/>
            <a:r>
              <a:rPr lang="en-US" altLang="ko-KR" sz="3600" b="1" dirty="0">
                <a:latin typeface="+mn-ea"/>
                <a:ea typeface="+mn-ea"/>
              </a:rPr>
              <a:t>Postural Orthostatic Tachycardia Syndrome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7A1764-C2D4-4B4C-9538-E5BF06748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08" y="1676400"/>
            <a:ext cx="4650491" cy="465780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6E5B3EA-8367-4725-8977-CF52BC032449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F88362-B169-4190-ADE3-A9FA5643B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3" y="1676400"/>
            <a:ext cx="4648200" cy="464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A5C8A2-376F-4BD2-B68E-FB71DA253897}"/>
              </a:ext>
            </a:extLst>
          </p:cNvPr>
          <p:cNvSpPr txBox="1"/>
          <p:nvPr/>
        </p:nvSpPr>
        <p:spPr>
          <a:xfrm>
            <a:off x="971550" y="1266826"/>
            <a:ext cx="1003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u="sng" dirty="0"/>
              <a:t>POTS</a:t>
            </a:r>
            <a:r>
              <a:rPr lang="ko-KR" altLang="en-US" b="1" u="sng" dirty="0"/>
              <a:t> </a:t>
            </a:r>
            <a:r>
              <a:rPr lang="en-US" altLang="ko-KR" b="1" u="sng" dirty="0"/>
              <a:t>can</a:t>
            </a:r>
            <a:r>
              <a:rPr lang="ko-KR" altLang="en-US" b="1" u="sng" dirty="0"/>
              <a:t> </a:t>
            </a:r>
            <a:r>
              <a:rPr lang="en-US" altLang="ko-KR" b="1" u="sng" dirty="0"/>
              <a:t>only</a:t>
            </a:r>
            <a:r>
              <a:rPr lang="ko-KR" altLang="en-US" b="1" u="sng" dirty="0"/>
              <a:t> </a:t>
            </a:r>
            <a:r>
              <a:rPr lang="en-US" altLang="ko-KR" b="1" u="sng" dirty="0"/>
              <a:t>be</a:t>
            </a:r>
            <a:r>
              <a:rPr lang="ko-KR" altLang="en-US" b="1" u="sng" dirty="0"/>
              <a:t> </a:t>
            </a:r>
            <a:r>
              <a:rPr lang="en-US" altLang="ko-KR" b="1" u="sng" dirty="0"/>
              <a:t>diagnosed in the absence of OH</a:t>
            </a:r>
            <a:endParaRPr lang="ko-KR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3686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BA8626-BBFF-7AC4-20B8-6A1474C7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altLang="ko-KR" sz="4400" b="1">
                <a:latin typeface="+mn-lt"/>
              </a:rPr>
              <a:t>Arrhythmia provocation test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39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Cause of VT/VF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11168806" cy="52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Structural heart disease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Ischemic heart disease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DCMP, HCMP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ARVD, sarcoidosis, amyloidosis, ect.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Inherited primary arrhythmia syndromes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Long QT syndrome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Brugada syndrome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Catecholaminergic polymorphic VT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Idiopathic ventricular fibrillation </a:t>
            </a:r>
          </a:p>
        </p:txBody>
      </p:sp>
    </p:spTree>
    <p:extLst>
      <p:ext uri="{BB962C8B-B14F-4D97-AF65-F5344CB8AC3E}">
        <p14:creationId xmlns:p14="http://schemas.microsoft.com/office/powerpoint/2010/main" val="171732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Cause of VT/VF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11168806" cy="52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Structural heart disease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Ischemic heart disease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DCMP, HCMP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ARVD, sarcoidosis, amyloidosis, ect.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Inherited primary arrhythmia syndromes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Long QT syndrome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Brugada syndrome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Catecholaminergic polymorphic VT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Idiopathic ventricular fibrillation </a:t>
            </a:r>
          </a:p>
        </p:txBody>
      </p:sp>
    </p:spTree>
    <p:extLst>
      <p:ext uri="{BB962C8B-B14F-4D97-AF65-F5344CB8AC3E}">
        <p14:creationId xmlns:p14="http://schemas.microsoft.com/office/powerpoint/2010/main" val="358564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Long QT syndrome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11168806" cy="52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Prolonged QT interval </a:t>
            </a:r>
            <a:r>
              <a:rPr lang="en-US" altLang="ko-KR" sz="2400"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ko-KR" sz="2400" b="1">
                <a:latin typeface="Calibri" pitchFamily="34" charset="0"/>
                <a:cs typeface="Calibri" pitchFamily="34" charset="0"/>
              </a:rPr>
              <a:t>VAs</a:t>
            </a:r>
            <a:r>
              <a:rPr lang="en-US" altLang="ko-KR" sz="2400">
                <a:latin typeface="Calibri" pitchFamily="34" charset="0"/>
                <a:cs typeface="Calibri" pitchFamily="34" charset="0"/>
              </a:rPr>
              <a:t> mainly triggered by adrenergic activation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Decreased outward </a:t>
            </a:r>
            <a:r>
              <a:rPr lang="en-US" altLang="ko-KR" sz="2000" b="1">
                <a:latin typeface="Calibri" pitchFamily="34" charset="0"/>
                <a:cs typeface="Calibri" pitchFamily="34" charset="0"/>
              </a:rPr>
              <a:t>potassium current 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mediated by a loss of function mutation in I</a:t>
            </a:r>
            <a:r>
              <a:rPr lang="en-US" altLang="ko-KR" sz="2000" baseline="-25000">
                <a:latin typeface="Calibri" pitchFamily="34" charset="0"/>
                <a:cs typeface="Calibri" pitchFamily="34" charset="0"/>
              </a:rPr>
              <a:t>Ks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 and I</a:t>
            </a:r>
            <a:r>
              <a:rPr lang="en-US" altLang="ko-KR" sz="2000" baseline="-25000">
                <a:latin typeface="Calibri" pitchFamily="34" charset="0"/>
                <a:cs typeface="Calibri" pitchFamily="34" charset="0"/>
              </a:rPr>
              <a:t>kr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0194E46-742D-2063-0879-8C7A2CD6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2245047"/>
            <a:ext cx="5648325" cy="42684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8D260E2-494F-235F-5023-741109DB1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85" y="2215113"/>
            <a:ext cx="3760365" cy="4383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BA01B2-536B-AC2F-103D-7608E0727C8D}"/>
              </a:ext>
            </a:extLst>
          </p:cNvPr>
          <p:cNvSpPr txBox="1"/>
          <p:nvPr/>
        </p:nvSpPr>
        <p:spPr>
          <a:xfrm>
            <a:off x="9153525" y="6581001"/>
            <a:ext cx="1771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1" u="none" strike="noStrike" baseline="0"/>
              <a:t>Circ J. 2014;78:2827-33</a:t>
            </a:r>
            <a:endParaRPr lang="ko-KR" altLang="en-US" sz="1200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E503F-CD3E-3E86-2828-7947E04D3496}"/>
              </a:ext>
            </a:extLst>
          </p:cNvPr>
          <p:cNvSpPr txBox="1"/>
          <p:nvPr/>
        </p:nvSpPr>
        <p:spPr>
          <a:xfrm>
            <a:off x="1119188" y="6602782"/>
            <a:ext cx="3733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1">
                <a:solidFill>
                  <a:srgbClr val="212529"/>
                </a:solidFill>
                <a:effectLst/>
                <a:latin typeface="Avenir"/>
              </a:rPr>
              <a:t>Arrhythm &amp; Electrophysiol Review 2018;7(3):199–209</a:t>
            </a:r>
            <a:endParaRPr lang="ko-KR" altLang="en-US" sz="1200" i="1"/>
          </a:p>
        </p:txBody>
      </p:sp>
    </p:spTree>
    <p:extLst>
      <p:ext uri="{BB962C8B-B14F-4D97-AF65-F5344CB8AC3E}">
        <p14:creationId xmlns:p14="http://schemas.microsoft.com/office/powerpoint/2010/main" val="373438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Long QT syndrome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5358556" cy="52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Diagnostic criteria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QTc≥480ms or LQTS risk score &gt;3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Arrhythmic syncope or CA + QTc ≥ 460ms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Epinephrine challenges 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is </a:t>
            </a:r>
            <a:r>
              <a:rPr lang="en-US" altLang="ko-KR" sz="2000" b="1">
                <a:latin typeface="Calibri" pitchFamily="34" charset="0"/>
                <a:cs typeface="Calibri" pitchFamily="34" charset="0"/>
              </a:rPr>
              <a:t>not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 recommended as a routine diagnostic tool, as reproducibility is modest.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9D3ECAE-1828-754E-667D-CE29E5DCC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3" y="1217327"/>
            <a:ext cx="5024438" cy="5507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2CA68-BD5C-3580-ECE6-2C3DC23986D9}"/>
              </a:ext>
            </a:extLst>
          </p:cNvPr>
          <p:cNvSpPr txBox="1"/>
          <p:nvPr/>
        </p:nvSpPr>
        <p:spPr>
          <a:xfrm>
            <a:off x="9296400" y="6581001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1" u="none" strike="noStrike" baseline="0"/>
              <a:t>European Heart Journal (2022) 00, 1–130</a:t>
            </a:r>
            <a:endParaRPr lang="ko-KR" altLang="en-US" sz="1200" i="1"/>
          </a:p>
        </p:txBody>
      </p:sp>
    </p:spTree>
    <p:extLst>
      <p:ext uri="{BB962C8B-B14F-4D97-AF65-F5344CB8AC3E}">
        <p14:creationId xmlns:p14="http://schemas.microsoft.com/office/powerpoint/2010/main" val="380515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Brugada syndrome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11168806" cy="52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Type 1 (“coved type”) / Type 2, 3 (“saddle-back type”)</a:t>
            </a:r>
            <a:endParaRPr lang="en-US" altLang="ko-KR" sz="24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Mainly associated with mutation in </a:t>
            </a:r>
            <a:r>
              <a:rPr lang="en-US" altLang="ko-KR" sz="2000" b="1">
                <a:latin typeface="Calibri" pitchFamily="34" charset="0"/>
                <a:cs typeface="Calibri" pitchFamily="34" charset="0"/>
              </a:rPr>
              <a:t>SCN5A</a:t>
            </a:r>
            <a:endParaRPr lang="en-US" altLang="ko-KR" sz="2000" b="1" baseline="-250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0CC0B8-93C8-A5C7-AEB7-2F21B2E2C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20" y="2642726"/>
            <a:ext cx="8132892" cy="3624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BA07F-9D69-CFD5-9257-3076E1D240EA}"/>
              </a:ext>
            </a:extLst>
          </p:cNvPr>
          <p:cNvSpPr txBox="1"/>
          <p:nvPr/>
        </p:nvSpPr>
        <p:spPr>
          <a:xfrm>
            <a:off x="9144000" y="6581001"/>
            <a:ext cx="30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1" u="none" strike="noStrike" baseline="0">
                <a:solidFill>
                  <a:srgbClr val="000000"/>
                </a:solidFill>
              </a:rPr>
              <a:t>Circ Arrhythm Electrophysiol. 2010;3:283-290 </a:t>
            </a:r>
            <a:endParaRPr lang="ko-KR" altLang="en-US" sz="1200" i="1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3F5C9AF-E61C-0F50-8BB8-B3329E9B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2407768"/>
            <a:ext cx="2085975" cy="431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Brugada syndrome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11168806" cy="52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Diagnostic criteria</a:t>
            </a:r>
            <a:endParaRPr lang="en-US" altLang="ko-KR" sz="24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No other heart disease + spontaneous type 1 Brugada ECG pattern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No other heart disease + CA due to VF or PVT + type 1 Brugada ECG pattern by </a:t>
            </a:r>
            <a:r>
              <a:rPr lang="en-US" altLang="ko-KR" sz="2000" b="1">
                <a:latin typeface="Calibri" pitchFamily="34" charset="0"/>
                <a:cs typeface="Calibri" pitchFamily="34" charset="0"/>
              </a:rPr>
              <a:t>sodium channel blocker challenge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 or during fever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4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Drug challenge test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IV </a:t>
            </a:r>
            <a:r>
              <a:rPr lang="en-US" altLang="ko-KR" sz="2000" b="1">
                <a:latin typeface="Calibri" pitchFamily="34" charset="0"/>
                <a:cs typeface="Calibri" pitchFamily="34" charset="0"/>
              </a:rPr>
              <a:t>ajmaline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 or </a:t>
            </a:r>
            <a:r>
              <a:rPr lang="en-US" altLang="ko-KR" sz="2000" b="1">
                <a:latin typeface="Calibri" pitchFamily="34" charset="0"/>
                <a:cs typeface="Calibri" pitchFamily="34" charset="0"/>
              </a:rPr>
              <a:t>flecainide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25F1B37-2BCD-8464-A035-083667BB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62" y="3599676"/>
            <a:ext cx="6734175" cy="2981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AFFE2E-9303-C53D-DA6F-87BF2D36EC9C}"/>
              </a:ext>
            </a:extLst>
          </p:cNvPr>
          <p:cNvSpPr txBox="1"/>
          <p:nvPr/>
        </p:nvSpPr>
        <p:spPr>
          <a:xfrm>
            <a:off x="8610599" y="6581001"/>
            <a:ext cx="50006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200" b="0" i="1">
                <a:effectLst/>
              </a:rPr>
              <a:t>Cardiovascular &amp; Hematological Disorders 5(5):409-17</a:t>
            </a:r>
          </a:p>
        </p:txBody>
      </p:sp>
    </p:spTree>
    <p:extLst>
      <p:ext uri="{BB962C8B-B14F-4D97-AF65-F5344CB8AC3E}">
        <p14:creationId xmlns:p14="http://schemas.microsoft.com/office/powerpoint/2010/main" val="292073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Catecholaminergic polymorphic VT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11168806" cy="52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Catecholamine induced bidirectional VT and PVT in the absence of SHD.</a:t>
            </a:r>
            <a:endParaRPr lang="en-US" altLang="ko-KR" sz="24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Two main genetic types: mutation in “ryanodine receptor (RYR2)” and “calsequestrin gene (CASQ2)”</a:t>
            </a:r>
            <a:endParaRPr lang="en-US" altLang="ko-KR" sz="2000" b="1" baseline="-250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C336C-11E2-CB8E-1E20-6645B6F8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99" y="2221356"/>
            <a:ext cx="7027946" cy="425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82A921-D491-67E4-BB26-B7A9E65BB060}"/>
              </a:ext>
            </a:extLst>
          </p:cNvPr>
          <p:cNvSpPr txBox="1"/>
          <p:nvPr/>
        </p:nvSpPr>
        <p:spPr>
          <a:xfrm>
            <a:off x="8496300" y="6581001"/>
            <a:ext cx="3695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i="1"/>
              <a:t>Comprehens Review of the Litera. Cureus 15(10): e47974</a:t>
            </a:r>
            <a:endParaRPr lang="ko-KR" altLang="en-US" sz="1200" i="1"/>
          </a:p>
        </p:txBody>
      </p:sp>
    </p:spTree>
    <p:extLst>
      <p:ext uri="{BB962C8B-B14F-4D97-AF65-F5344CB8AC3E}">
        <p14:creationId xmlns:p14="http://schemas.microsoft.com/office/powerpoint/2010/main" val="111960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Catecholaminergic polymorphic VT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11168806" cy="52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Diagnostic criteria</a:t>
            </a:r>
            <a:endParaRPr lang="en-US" altLang="ko-KR" sz="24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Structurally normal heart, normal ECG, and exercise- or emotion-induced bidirectional or PVT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alibri" pitchFamily="34" charset="0"/>
                <a:cs typeface="Calibri" pitchFamily="34" charset="0"/>
              </a:rPr>
              <a:t>Carriers of a mutation in disease-causing genes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36F3E-599D-9DE3-517A-F9E6675027D7}"/>
              </a:ext>
            </a:extLst>
          </p:cNvPr>
          <p:cNvSpPr txBox="1"/>
          <p:nvPr/>
        </p:nvSpPr>
        <p:spPr>
          <a:xfrm>
            <a:off x="9296400" y="6581001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1" u="none" strike="noStrike" baseline="0"/>
              <a:t>European Heart Journal (2022) 00, 1–130</a:t>
            </a:r>
            <a:endParaRPr lang="ko-KR" altLang="en-US" sz="1200" i="1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1FB068B-62A9-0615-EB1E-CD18A64B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408" y="2743588"/>
            <a:ext cx="5607983" cy="3733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F7EF56-DC5F-2C7E-7235-651977A9AB60}"/>
              </a:ext>
            </a:extLst>
          </p:cNvPr>
          <p:cNvSpPr txBox="1"/>
          <p:nvPr/>
        </p:nvSpPr>
        <p:spPr>
          <a:xfrm>
            <a:off x="442169" y="3429000"/>
            <a:ext cx="5930056" cy="2075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Exercise stress test </a:t>
            </a:r>
            <a:r>
              <a:rPr lang="en-US" altLang="ko-KR" sz="2400">
                <a:latin typeface="Calibri" pitchFamily="34" charset="0"/>
                <a:cs typeface="Calibri" pitchFamily="34" charset="0"/>
              </a:rPr>
              <a:t>is the most important diagnostic test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>
                <a:latin typeface="Calibri" pitchFamily="34" charset="0"/>
                <a:cs typeface="Calibri" pitchFamily="34" charset="0"/>
              </a:rPr>
              <a:t>Epinephrine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 or </a:t>
            </a:r>
            <a:r>
              <a:rPr lang="en-US" altLang="ko-KR" sz="2000" b="1">
                <a:latin typeface="Calibri" pitchFamily="34" charset="0"/>
                <a:cs typeface="Calibri" pitchFamily="34" charset="0"/>
              </a:rPr>
              <a:t>isoproterenol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 challenge may be considered when exercise stress test is not feasible</a:t>
            </a:r>
            <a:endParaRPr lang="en-US" altLang="ko-KR" sz="2000" b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6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Loss</a:t>
            </a:r>
            <a:r>
              <a:rPr lang="ko-KR" altLang="en-US" sz="3600" b="1">
                <a:latin typeface="+mn-lt"/>
              </a:rPr>
              <a:t> </a:t>
            </a:r>
            <a:r>
              <a:rPr lang="en-US" altLang="ko-KR" sz="3600" b="1">
                <a:latin typeface="+mn-lt"/>
              </a:rPr>
              <a:t>of</a:t>
            </a:r>
            <a:r>
              <a:rPr lang="ko-KR" altLang="en-US" sz="3600" b="1">
                <a:latin typeface="+mn-lt"/>
              </a:rPr>
              <a:t> </a:t>
            </a:r>
            <a:r>
              <a:rPr lang="en-US" altLang="ko-KR" sz="3600" b="1">
                <a:latin typeface="+mn-lt"/>
              </a:rPr>
              <a:t>consciousness</a:t>
            </a:r>
            <a:r>
              <a:rPr lang="ko-KR" altLang="en-US" sz="3600" b="1">
                <a:latin typeface="+mn-lt"/>
              </a:rPr>
              <a:t> </a:t>
            </a:r>
            <a:r>
              <a:rPr lang="en-US" altLang="ko-KR" sz="3600" b="1">
                <a:latin typeface="+mn-lt"/>
              </a:rPr>
              <a:t>(LOC)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2169" y="1090539"/>
            <a:ext cx="11168806" cy="4640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b="1">
                <a:latin typeface="Calibri" pitchFamily="34" charset="0"/>
                <a:cs typeface="Calibri" pitchFamily="34" charset="0"/>
              </a:rPr>
              <a:t>Syncope (</a:t>
            </a:r>
            <a:r>
              <a:rPr lang="ko-KR" altLang="en-US" sz="2400" b="1">
                <a:latin typeface="Calibri" pitchFamily="34" charset="0"/>
                <a:cs typeface="Calibri" pitchFamily="34" charset="0"/>
              </a:rPr>
              <a:t>실신</a:t>
            </a:r>
            <a:r>
              <a:rPr lang="en-US" altLang="ko-KR" sz="2400" b="1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>
                <a:latin typeface="Calibri" pitchFamily="34" charset="0"/>
                <a:cs typeface="Calibri" pitchFamily="34" charset="0"/>
              </a:rPr>
              <a:t>일시적인 </a:t>
            </a:r>
            <a:r>
              <a:rPr lang="ko-KR" altLang="en-US" sz="20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뇌혈류 부전 </a:t>
            </a:r>
            <a:r>
              <a:rPr lang="en-US" altLang="ko-KR" sz="20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(cerebral hypoperfusion) </a:t>
            </a:r>
            <a:r>
              <a:rPr lang="ko-KR" altLang="en-US" sz="2000">
                <a:latin typeface="Calibri" pitchFamily="34" charset="0"/>
                <a:cs typeface="Calibri" pitchFamily="34" charset="0"/>
              </a:rPr>
              <a:t>에 의한 증상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>
                <a:latin typeface="Calibri" pitchFamily="34" charset="0"/>
                <a:cs typeface="Calibri" pitchFamily="34" charset="0"/>
              </a:rPr>
              <a:t>Reflex</a:t>
            </a:r>
            <a:r>
              <a:rPr lang="ko-KR" altLang="en-US" sz="2000" b="1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000" b="1">
                <a:latin typeface="Calibri" pitchFamily="34" charset="0"/>
                <a:cs typeface="Calibri" pitchFamily="34" charset="0"/>
              </a:rPr>
              <a:t>syncope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ko-KR" sz="1600" b="1">
                <a:latin typeface="Calibri" pitchFamily="34" charset="0"/>
                <a:cs typeface="Calibri" pitchFamily="34" charset="0"/>
              </a:rPr>
              <a:t>Vasovagal syncope</a:t>
            </a:r>
            <a:r>
              <a:rPr lang="en-US" altLang="ko-KR" sz="1600">
                <a:latin typeface="Calibri" pitchFamily="34" charset="0"/>
                <a:cs typeface="Calibri" pitchFamily="34" charset="0"/>
              </a:rPr>
              <a:t>: </a:t>
            </a:r>
            <a:r>
              <a:rPr lang="ko-KR" altLang="en-US" sz="1600">
                <a:latin typeface="Calibri" pitchFamily="34" charset="0"/>
                <a:cs typeface="Calibri" pitchFamily="34" charset="0"/>
              </a:rPr>
              <a:t>미주신경 반사 매개</a:t>
            </a:r>
            <a:endParaRPr lang="en-US" altLang="ko-KR" sz="160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ko-KR" sz="1600" b="1">
                <a:latin typeface="Calibri" pitchFamily="34" charset="0"/>
                <a:cs typeface="Calibri" pitchFamily="34" charset="0"/>
              </a:rPr>
              <a:t>Carotid sinus syndrome</a:t>
            </a:r>
            <a:r>
              <a:rPr lang="en-US" altLang="ko-KR" sz="1600">
                <a:latin typeface="Calibri" pitchFamily="34" charset="0"/>
                <a:cs typeface="Calibri" pitchFamily="34" charset="0"/>
              </a:rPr>
              <a:t>: Carotid sinus </a:t>
            </a:r>
            <a:r>
              <a:rPr lang="ko-KR" altLang="en-US" sz="1600">
                <a:latin typeface="Calibri" pitchFamily="34" charset="0"/>
                <a:cs typeface="Calibri" pitchFamily="34" charset="0"/>
              </a:rPr>
              <a:t>의 과민성</a:t>
            </a:r>
            <a:endParaRPr lang="en-US" altLang="ko-KR" sz="160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ko-KR" sz="1600" b="1">
                <a:latin typeface="Calibri" pitchFamily="34" charset="0"/>
                <a:cs typeface="Calibri" pitchFamily="34" charset="0"/>
              </a:rPr>
              <a:t>Sytuational syncope: </a:t>
            </a:r>
            <a:r>
              <a:rPr lang="ko-KR" altLang="en-US" sz="1600">
                <a:latin typeface="Calibri" pitchFamily="34" charset="0"/>
                <a:cs typeface="Calibri" pitchFamily="34" charset="0"/>
              </a:rPr>
              <a:t>배뇨</a:t>
            </a:r>
            <a:r>
              <a:rPr lang="en-US" altLang="ko-KR" sz="1600">
                <a:latin typeface="Calibri" pitchFamily="34" charset="0"/>
                <a:cs typeface="Calibri" pitchFamily="34" charset="0"/>
              </a:rPr>
              <a:t>, </a:t>
            </a:r>
            <a:r>
              <a:rPr lang="ko-KR" altLang="en-US" sz="1600">
                <a:latin typeface="Calibri" pitchFamily="34" charset="0"/>
                <a:cs typeface="Calibri" pitchFamily="34" charset="0"/>
              </a:rPr>
              <a:t>배변 등의 특정한 상황에서 발생</a:t>
            </a:r>
            <a:endParaRPr lang="en-US" altLang="ko-KR" sz="16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>
                <a:latin typeface="Calibri" pitchFamily="34" charset="0"/>
                <a:cs typeface="Calibri" pitchFamily="34" charset="0"/>
              </a:rPr>
              <a:t>Orthostatic hypotension</a:t>
            </a:r>
            <a:endParaRPr lang="en-US" altLang="ko-K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87837BC-8612-63DC-6415-BC11E51C8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263" y="3809765"/>
            <a:ext cx="7011625" cy="251483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2FA274A-DE86-6DC8-5938-011C96E87A97}"/>
              </a:ext>
            </a:extLst>
          </p:cNvPr>
          <p:cNvSpPr/>
          <p:nvPr/>
        </p:nvSpPr>
        <p:spPr>
          <a:xfrm>
            <a:off x="4391025" y="4848531"/>
            <a:ext cx="1704975" cy="1038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74DAC-98E6-D75D-9595-E9CC7E3D1E7E}"/>
              </a:ext>
            </a:extLst>
          </p:cNvPr>
          <p:cNvSpPr txBox="1"/>
          <p:nvPr/>
        </p:nvSpPr>
        <p:spPr>
          <a:xfrm>
            <a:off x="8010526" y="6598409"/>
            <a:ext cx="26574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000" i="1"/>
              <a:t>Inter Jornal of Arrhyth (2018);19(2): 126-144</a:t>
            </a:r>
          </a:p>
        </p:txBody>
      </p:sp>
    </p:spTree>
    <p:extLst>
      <p:ext uri="{BB962C8B-B14F-4D97-AF65-F5344CB8AC3E}">
        <p14:creationId xmlns:p14="http://schemas.microsoft.com/office/powerpoint/2010/main" val="38975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B5940CF2-F011-F68A-94D4-9B882C85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2633" y="1226184"/>
            <a:ext cx="5700256" cy="543877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C9C15A2-F920-14D9-FEF5-CC6DD59F5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19864" y="1242239"/>
            <a:ext cx="4791075" cy="588645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D9AC468-8279-6777-C722-04D21FD53986}"/>
              </a:ext>
            </a:extLst>
          </p:cNvPr>
          <p:cNvSpPr/>
          <p:nvPr/>
        </p:nvSpPr>
        <p:spPr>
          <a:xfrm>
            <a:off x="2543175" y="2019300"/>
            <a:ext cx="304800" cy="25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95D05B8-C54B-48D0-ADB6-B4674D61F16E}"/>
              </a:ext>
            </a:extLst>
          </p:cNvPr>
          <p:cNvSpPr/>
          <p:nvPr/>
        </p:nvSpPr>
        <p:spPr>
          <a:xfrm>
            <a:off x="466724" y="2000250"/>
            <a:ext cx="619125" cy="25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C509EAE-845D-2957-DDE2-8361D158555F}"/>
              </a:ext>
            </a:extLst>
          </p:cNvPr>
          <p:cNvSpPr/>
          <p:nvPr/>
        </p:nvSpPr>
        <p:spPr>
          <a:xfrm>
            <a:off x="466723" y="3590925"/>
            <a:ext cx="619126" cy="25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D3DFD-65C6-A60B-4128-9AFBEB7E7355}"/>
              </a:ext>
            </a:extLst>
          </p:cNvPr>
          <p:cNvSpPr txBox="1"/>
          <p:nvPr/>
        </p:nvSpPr>
        <p:spPr>
          <a:xfrm>
            <a:off x="9296400" y="6581001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1" u="none" strike="noStrike" baseline="0"/>
              <a:t>European Heart Journal (2022) 00, 1–130</a:t>
            </a:r>
            <a:endParaRPr lang="ko-KR" altLang="en-US" sz="1200" i="1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17A603E-A315-A5C4-00B4-7F68F681F8DB}"/>
              </a:ext>
            </a:extLst>
          </p:cNvPr>
          <p:cNvSpPr/>
          <p:nvPr/>
        </p:nvSpPr>
        <p:spPr>
          <a:xfrm>
            <a:off x="466723" y="4936137"/>
            <a:ext cx="800102" cy="2571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34EDB47-9E68-E38A-7ABE-60376FAD0A25}"/>
              </a:ext>
            </a:extLst>
          </p:cNvPr>
          <p:cNvSpPr/>
          <p:nvPr/>
        </p:nvSpPr>
        <p:spPr>
          <a:xfrm>
            <a:off x="1743073" y="4947849"/>
            <a:ext cx="590552" cy="2571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DE649410-531F-5BC4-6995-4B7E1CA3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IV provocative diagnostic tests</a:t>
            </a:r>
            <a:endParaRPr lang="ko-KR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38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latin typeface="+mn-lt"/>
              </a:rPr>
              <a:t>Summary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57200" y="1102482"/>
            <a:ext cx="11277600" cy="508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200" b="1"/>
              <a:t>Syncope: </a:t>
            </a:r>
            <a:r>
              <a:rPr lang="ko-KR" altLang="en-US" sz="2200" b="1"/>
              <a:t>병력 청취가 가장 중요하다</a:t>
            </a:r>
            <a:endParaRPr lang="en-US" altLang="ko-KR" sz="2200" b="1"/>
          </a:p>
          <a:p>
            <a:pPr>
              <a:lnSpc>
                <a:spcPct val="150000"/>
              </a:lnSpc>
            </a:pPr>
            <a:r>
              <a:rPr lang="en-US" altLang="ko-KR" sz="2200" b="1"/>
              <a:t>Head up tilt test </a:t>
            </a:r>
            <a:r>
              <a:rPr lang="ko-KR" altLang="en-US" sz="2200" b="1"/>
              <a:t>의 적응증</a:t>
            </a:r>
            <a:endParaRPr lang="en-US" altLang="ko-KR" sz="2200" b="1"/>
          </a:p>
          <a:p>
            <a:pPr lvl="1">
              <a:lnSpc>
                <a:spcPct val="150000"/>
              </a:lnSpc>
            </a:pPr>
            <a:r>
              <a:rPr lang="en-US" altLang="ko-KR" sz="2000"/>
              <a:t>Patietns with suspected reflex syncope, OH, POTS, or psychogenic pseudosyncope</a:t>
            </a:r>
          </a:p>
          <a:p>
            <a:pPr>
              <a:lnSpc>
                <a:spcPct val="150000"/>
              </a:lnSpc>
            </a:pPr>
            <a:r>
              <a:rPr lang="en-US" altLang="ko-KR" sz="2200" b="1"/>
              <a:t>HUT </a:t>
            </a:r>
            <a:r>
              <a:rPr lang="ko-KR" altLang="en-US" sz="2200" b="1"/>
              <a:t>의 해석</a:t>
            </a:r>
            <a:endParaRPr lang="en-US" altLang="ko-KR" sz="2200" b="1"/>
          </a:p>
          <a:p>
            <a:pPr lvl="1">
              <a:lnSpc>
                <a:spcPct val="100000"/>
              </a:lnSpc>
            </a:pPr>
            <a:r>
              <a:rPr lang="en-US" altLang="ko-KR" sz="2000"/>
              <a:t>Positive findings: SBP to &lt;90mmHg is associated with symptoms of impending syncope and to &lt;60mmHg is associated with syncope</a:t>
            </a:r>
          </a:p>
          <a:p>
            <a:pPr lvl="1">
              <a:lnSpc>
                <a:spcPct val="100000"/>
              </a:lnSpc>
            </a:pPr>
            <a:r>
              <a:rPr lang="en-US" altLang="ko-KR" sz="2000"/>
              <a:t>Classification: Type 1 Mixed / Type 2A or 2B Cardioinhibitory / Type 3 Vasodepressor</a:t>
            </a:r>
          </a:p>
          <a:p>
            <a:pPr lvl="1">
              <a:lnSpc>
                <a:spcPct val="150000"/>
              </a:lnSpc>
            </a:pPr>
            <a:endParaRPr lang="en-US" altLang="ko-KR" sz="2000"/>
          </a:p>
          <a:p>
            <a:pPr>
              <a:lnSpc>
                <a:spcPct val="150000"/>
              </a:lnSpc>
            </a:pPr>
            <a:r>
              <a:rPr lang="en-US" altLang="ko-KR" sz="2400" b="1"/>
              <a:t>Drug provocation test</a:t>
            </a:r>
          </a:p>
          <a:p>
            <a:pPr lvl="1">
              <a:lnSpc>
                <a:spcPct val="150000"/>
              </a:lnSpc>
            </a:pPr>
            <a:r>
              <a:rPr lang="en-US" altLang="ko-KR" sz="2000"/>
              <a:t>Can be helpful in diagnosing inherited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 primary arrhythmia syndromes</a:t>
            </a:r>
            <a:endParaRPr lang="en-US" altLang="ko-KR" sz="20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3C1631-B72D-48AC-F590-CAFF3063D402}"/>
              </a:ext>
            </a:extLst>
          </p:cNvPr>
          <p:cNvSpPr/>
          <p:nvPr/>
        </p:nvSpPr>
        <p:spPr>
          <a:xfrm>
            <a:off x="9165622" y="6566326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8378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F4C3B78D-7979-435E-CD0D-11D40F4F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458" y="1217634"/>
            <a:ext cx="7707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 for your attention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 descr="실외, 하늘, 건물, 도시이(가) 표시된 사진&#10;&#10;자동 생성된 설명">
            <a:extLst>
              <a:ext uri="{FF2B5EF4-FFF2-40B4-BE49-F238E27FC236}">
                <a16:creationId xmlns:a16="http://schemas.microsoft.com/office/drawing/2014/main" id="{DD06D621-7F12-B4E3-96D6-CC942F16A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07" y="2413760"/>
            <a:ext cx="6009186" cy="376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26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4F1D1E-CD43-DCD3-4E6C-484E32DC7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EB4769-4503-1A10-B254-4E6E8A373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9E11CD-544D-571B-9C15-4F6D0C9C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45" y="1357312"/>
            <a:ext cx="4229100" cy="41433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7F8861A-F4B8-5FAE-F7F0-464C2087A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68" y="1330325"/>
            <a:ext cx="4271963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>
                <a:latin typeface="+mn-lt"/>
              </a:rPr>
              <a:t>기립경검사 </a:t>
            </a:r>
            <a:r>
              <a:rPr lang="en-US" altLang="ko-KR" sz="3600" b="1">
                <a:latin typeface="+mn-lt"/>
              </a:rPr>
              <a:t>(Head-up-tilt test)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665104" y="1221595"/>
            <a:ext cx="10802996" cy="4414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alibri" pitchFamily="34" charset="0"/>
                <a:cs typeface="Calibri" pitchFamily="34" charset="0"/>
              </a:rPr>
              <a:t>Reflex syncope, orthostatic hypotension, postural orthostatic tachycardia syndrome (POTS) </a:t>
            </a:r>
            <a:r>
              <a:rPr lang="ko-KR" altLang="en-US" sz="2400">
                <a:latin typeface="Calibri" pitchFamily="34" charset="0"/>
                <a:cs typeface="Calibri" pitchFamily="34" charset="0"/>
              </a:rPr>
              <a:t>이 의심될때 시행</a:t>
            </a:r>
            <a:r>
              <a:rPr lang="en-US" altLang="ko-KR" sz="240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91D231-7788-51F4-D648-0662C7952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"/>
          <a:stretch/>
        </p:blipFill>
        <p:spPr>
          <a:xfrm>
            <a:off x="8080033" y="2613387"/>
            <a:ext cx="3194734" cy="329567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80974D-2A22-278A-FF1B-3BBCBA6C490B}"/>
              </a:ext>
            </a:extLst>
          </p:cNvPr>
          <p:cNvSpPr txBox="1">
            <a:spLocks/>
          </p:cNvSpPr>
          <p:nvPr/>
        </p:nvSpPr>
        <p:spPr>
          <a:xfrm>
            <a:off x="665103" y="2443192"/>
            <a:ext cx="6916797" cy="3738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400">
                <a:latin typeface="Calibri" pitchFamily="34" charset="0"/>
                <a:cs typeface="Calibri" pitchFamily="34" charset="0"/>
              </a:rPr>
              <a:t>중력에 의한 체액 분포의 변화를 이용</a:t>
            </a:r>
            <a:endParaRPr lang="en-US" altLang="ko-KR" sz="240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>
                <a:latin typeface="Calibri" pitchFamily="34" charset="0"/>
                <a:cs typeface="Calibri" pitchFamily="34" charset="0"/>
              </a:rPr>
              <a:t>기립 직후 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10</a:t>
            </a:r>
            <a:r>
              <a:rPr lang="ko-KR" altLang="en-US" sz="2000">
                <a:latin typeface="Calibri" pitchFamily="34" charset="0"/>
                <a:cs typeface="Calibri" pitchFamily="34" charset="0"/>
              </a:rPr>
              <a:t>초 내 </a:t>
            </a:r>
            <a:r>
              <a:rPr lang="en-US" altLang="ko-KR" sz="2000">
                <a:latin typeface="Calibri" pitchFamily="34" charset="0"/>
                <a:cs typeface="Calibri" pitchFamily="34" charset="0"/>
              </a:rPr>
              <a:t>0.5~1L </a:t>
            </a:r>
            <a:r>
              <a:rPr lang="ko-KR" altLang="en-US" sz="2000">
                <a:latin typeface="Calibri" pitchFamily="34" charset="0"/>
                <a:cs typeface="Calibri" pitchFamily="34" charset="0"/>
              </a:rPr>
              <a:t>의 혈액이 가슴에서 횡격막 아래 용적 혈관들로 이동</a:t>
            </a:r>
            <a:r>
              <a:rPr lang="en-US" altLang="ko-KR" sz="200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10</a:t>
            </a:r>
            <a:r>
              <a:rPr lang="ko-KR" altLang="en-US" sz="200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분 후 총 혈장량의 </a:t>
            </a:r>
            <a:r>
              <a:rPr lang="en-US" altLang="ko-KR" sz="200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15~20% (700mL) </a:t>
            </a:r>
            <a:r>
              <a:rPr lang="ko-KR" altLang="en-US" sz="200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정도의 수분이 혈관밖 간질조직으로 </a:t>
            </a:r>
            <a:r>
              <a:rPr lang="en-US" altLang="ko-KR" sz="200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filtration </a:t>
            </a:r>
            <a:r>
              <a:rPr lang="ko-KR" altLang="en-US" sz="200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됨</a:t>
            </a:r>
            <a:r>
              <a:rPr lang="en-US" altLang="ko-KR" sz="200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200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이것을 검사에 재현한 것이 기립경 검사</a:t>
            </a:r>
            <a:endParaRPr lang="en-US" altLang="ko-K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98032-A156-CC26-41F6-ADC5881DF1F6}"/>
              </a:ext>
            </a:extLst>
          </p:cNvPr>
          <p:cNvSpPr txBox="1"/>
          <p:nvPr/>
        </p:nvSpPr>
        <p:spPr>
          <a:xfrm>
            <a:off x="8724900" y="6367576"/>
            <a:ext cx="190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200" i="1"/>
              <a:t>J Physiol (1999) 519:1-10</a:t>
            </a:r>
          </a:p>
          <a:p>
            <a:pPr algn="l"/>
            <a:r>
              <a:rPr lang="en-US" altLang="ko-KR" sz="1200" i="1"/>
              <a:t>Lancet (1986 ) 1:1352-1355</a:t>
            </a:r>
            <a:endParaRPr lang="ko-KR" altLang="en-US" sz="1200" i="1"/>
          </a:p>
        </p:txBody>
      </p:sp>
    </p:spTree>
    <p:extLst>
      <p:ext uri="{BB962C8B-B14F-4D97-AF65-F5344CB8AC3E}">
        <p14:creationId xmlns:p14="http://schemas.microsoft.com/office/powerpoint/2010/main" val="280982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>
                <a:latin typeface="+mn-lt"/>
              </a:rPr>
              <a:t>기립경검사의 방법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592560" y="1297796"/>
            <a:ext cx="11046990" cy="4414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/>
              <a:t>검사 전단계</a:t>
            </a:r>
            <a:r>
              <a:rPr lang="en-US" altLang="ko-KR" sz="1800" b="1">
                <a:latin typeface="?뗭?泥?Calibri,Bold"/>
              </a:rPr>
              <a:t>: </a:t>
            </a:r>
            <a:r>
              <a:rPr lang="ko-KR" altLang="en-US" sz="1800">
                <a:latin typeface="?뗭?泥?Calibri,Bold"/>
              </a:rPr>
              <a:t>최소 </a:t>
            </a:r>
            <a:r>
              <a:rPr lang="en-US" altLang="ko-KR" sz="1800" b="1">
                <a:latin typeface="?뗭?泥?Calibri,Bold"/>
              </a:rPr>
              <a:t>5</a:t>
            </a:r>
            <a:r>
              <a:rPr lang="ko-KR" altLang="en-US" sz="1800">
                <a:latin typeface="?뗭?泥?Calibri,Bold"/>
              </a:rPr>
              <a:t>분 </a:t>
            </a:r>
            <a:r>
              <a:rPr lang="en-US" altLang="ko-KR" sz="1800" b="1">
                <a:latin typeface="?뗭?泥?Calibri,Bold"/>
              </a:rPr>
              <a:t>(</a:t>
            </a:r>
            <a:r>
              <a:rPr lang="ko-KR" altLang="en-US" sz="1800">
                <a:latin typeface="?뗭?泥?Calibri,Bold"/>
              </a:rPr>
              <a:t>정맥주사시 </a:t>
            </a:r>
            <a:r>
              <a:rPr lang="en-US" altLang="ko-KR" sz="1800" b="1">
                <a:latin typeface="?뗭?泥?Calibri,Bold"/>
              </a:rPr>
              <a:t>20</a:t>
            </a:r>
            <a:r>
              <a:rPr lang="ko-KR" altLang="en-US" sz="1800">
                <a:latin typeface="?뗭?泥?Calibri,Bold"/>
              </a:rPr>
              <a:t>분</a:t>
            </a:r>
            <a:r>
              <a:rPr lang="en-US" altLang="ko-KR" sz="1800" b="1">
                <a:latin typeface="?뗭?泥?Calibri,Bold"/>
              </a:rPr>
              <a:t>) </a:t>
            </a:r>
            <a:r>
              <a:rPr lang="ko-KR" altLang="en-US" sz="1800">
                <a:latin typeface="?뗭?泥?Calibri,Bold"/>
              </a:rPr>
              <a:t>이상 </a:t>
            </a:r>
            <a:r>
              <a:rPr lang="en-US" altLang="ko-KR" sz="1800" b="1">
                <a:latin typeface="?뗭?泥?Calibri,Bold"/>
              </a:rPr>
              <a:t>supine position </a:t>
            </a:r>
            <a:r>
              <a:rPr lang="ko-KR" altLang="en-US" sz="1800">
                <a:latin typeface="?뗭?泥?Calibri,Bold"/>
              </a:rPr>
              <a:t>유지</a:t>
            </a:r>
            <a:endParaRPr lang="en-US" altLang="ko-KR" sz="1800">
              <a:latin typeface="?뗭?泥?Calibri,Bold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b="1">
                <a:latin typeface="Calibri,Bold"/>
              </a:rPr>
              <a:t>Table tilting: </a:t>
            </a:r>
            <a:r>
              <a:rPr lang="ko-KR" altLang="en-US" sz="1800">
                <a:latin typeface="?뗭?泥?"/>
              </a:rPr>
              <a:t>각도 </a:t>
            </a:r>
            <a:r>
              <a:rPr lang="en-US" altLang="ko-KR" sz="1800" b="1">
                <a:latin typeface="Calibri,Bold"/>
              </a:rPr>
              <a:t>60~70˚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/>
              <a:t>단순기립자세 단계 </a:t>
            </a:r>
            <a:r>
              <a:rPr lang="en-US" altLang="ko-KR" sz="1800" b="1">
                <a:latin typeface="?뗭?泥?Calibri,Bold"/>
              </a:rPr>
              <a:t>(passive tilting): </a:t>
            </a:r>
            <a:r>
              <a:rPr lang="ko-KR" altLang="en-US" sz="1800">
                <a:latin typeface="?뗭?泥?Calibri,Bold"/>
              </a:rPr>
              <a:t>최소 </a:t>
            </a:r>
            <a:r>
              <a:rPr lang="en-US" altLang="ko-KR" sz="1800" b="1">
                <a:latin typeface="?뗭?泥?Calibri,Bold"/>
              </a:rPr>
              <a:t>20</a:t>
            </a:r>
            <a:r>
              <a:rPr lang="ko-KR" altLang="en-US" sz="1800">
                <a:latin typeface="?뗭?泥?Calibri,Bold"/>
              </a:rPr>
              <a:t>분</a:t>
            </a:r>
            <a:r>
              <a:rPr lang="en-US" altLang="ko-KR" sz="1800" b="1">
                <a:latin typeface="?뗭?泥?Calibri,Bold"/>
              </a:rPr>
              <a:t>, </a:t>
            </a:r>
            <a:r>
              <a:rPr lang="ko-KR" altLang="en-US" sz="1800">
                <a:latin typeface="?뗭?泥?Calibri,Bold"/>
              </a:rPr>
              <a:t>최대 </a:t>
            </a:r>
            <a:r>
              <a:rPr lang="en-US" altLang="ko-KR" sz="1800" b="1">
                <a:latin typeface="?뗭?泥?Calibri,Bold"/>
              </a:rPr>
              <a:t>45</a:t>
            </a:r>
            <a:r>
              <a:rPr lang="ko-KR" altLang="en-US" sz="1800">
                <a:latin typeface="?뗭?泥?Calibri,Bold"/>
              </a:rPr>
              <a:t>분</a:t>
            </a:r>
            <a:r>
              <a:rPr lang="en-US" altLang="ko-KR" sz="1800">
                <a:latin typeface="?뗭?泥?Calibri,Bold"/>
                <a:sym typeface="Wingdings" panose="05000000000000000000" pitchFamily="2" charset="2"/>
              </a:rPr>
              <a:t>  </a:t>
            </a:r>
            <a:r>
              <a:rPr lang="ko-KR" altLang="en-US" sz="1800"/>
              <a:t>단순기립단계에서 음성시</a:t>
            </a:r>
            <a:r>
              <a:rPr lang="en-US" altLang="ko-KR" sz="1800" b="1">
                <a:latin typeface="?뗭?泥?Calibri,Bold"/>
              </a:rPr>
              <a:t>, isoproterenol, or NTG </a:t>
            </a:r>
            <a:r>
              <a:rPr lang="ko-KR" altLang="en-US" sz="1800">
                <a:latin typeface="?뗭?泥?"/>
              </a:rPr>
              <a:t>투여에 의한 약물부하 기립경검사 실시</a:t>
            </a:r>
            <a:endParaRPr lang="en-US" altLang="ko-KR" sz="1800" b="1">
              <a:latin typeface="Calibri,Bold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b="1">
                <a:latin typeface="Calibri,Bold"/>
              </a:rPr>
              <a:t>Isoproterenol </a:t>
            </a:r>
            <a:r>
              <a:rPr lang="ko-KR" altLang="en-US" sz="1800">
                <a:latin typeface="?뗭?泥?"/>
              </a:rPr>
              <a:t>이용</a:t>
            </a:r>
            <a:endParaRPr lang="en-US" altLang="ko-KR" sz="1800">
              <a:latin typeface="?뗭?泥?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/>
              <a:t>심박수가 기저상태보다 </a:t>
            </a:r>
            <a:r>
              <a:rPr lang="en-US" altLang="ko-KR" sz="1800" b="1">
                <a:latin typeface="?뗭?泥?Calibri,Bold"/>
              </a:rPr>
              <a:t>20~25% </a:t>
            </a:r>
            <a:r>
              <a:rPr lang="ko-KR" altLang="en-US" sz="1800">
                <a:latin typeface="?뗭?泥?Calibri,Bold"/>
              </a:rPr>
              <a:t>증가하도록 </a:t>
            </a:r>
            <a:r>
              <a:rPr lang="en-US" altLang="ko-KR" sz="1800" b="1">
                <a:latin typeface="?뗭?泥?Calibri,Bold"/>
              </a:rPr>
              <a:t>1ug/min ~ 3ug/min </a:t>
            </a:r>
            <a:r>
              <a:rPr lang="ko-KR" altLang="en-US" sz="1800">
                <a:latin typeface="?뗭?泥?Calibri,Bold"/>
              </a:rPr>
              <a:t>까지</a:t>
            </a:r>
            <a:r>
              <a:rPr lang="en-US" altLang="ko-KR" sz="1800">
                <a:latin typeface="?뗭?泥?"/>
              </a:rPr>
              <a:t> </a:t>
            </a:r>
            <a:r>
              <a:rPr lang="ko-KR" altLang="en-US" sz="1800">
                <a:latin typeface="?뗭?泥?"/>
              </a:rPr>
              <a:t>점진적으로 증가시킴</a:t>
            </a:r>
            <a:endParaRPr lang="en-US" altLang="ko-KR" sz="1800">
              <a:latin typeface="?뗭?泥?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b="1">
                <a:latin typeface="Calibri,Bold"/>
              </a:rPr>
              <a:t>Nitroglycerin </a:t>
            </a:r>
            <a:r>
              <a:rPr lang="ko-KR" altLang="en-US" sz="1800">
                <a:latin typeface="?뗭?泥?"/>
              </a:rPr>
              <a:t>이용</a:t>
            </a:r>
            <a:endParaRPr lang="en-US" altLang="ko-KR" sz="1800">
              <a:latin typeface="?뗭?泥?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b="1">
                <a:latin typeface="Calibri,Bold"/>
              </a:rPr>
              <a:t>300ug~400ug fixed dose </a:t>
            </a:r>
            <a:r>
              <a:rPr lang="ko-KR" altLang="en-US" sz="1800">
                <a:latin typeface="?뗭?泥?"/>
              </a:rPr>
              <a:t>를 설하 투여</a:t>
            </a:r>
            <a:r>
              <a:rPr lang="en-US" altLang="ko-KR" sz="1800" b="1">
                <a:latin typeface="Calibri,Bold"/>
              </a:rPr>
              <a:t>. </a:t>
            </a:r>
            <a:r>
              <a:rPr lang="ko-KR" altLang="en-US" sz="1800">
                <a:latin typeface="?뗭?泥?"/>
              </a:rPr>
              <a:t>역시 </a:t>
            </a:r>
            <a:r>
              <a:rPr lang="en-US" altLang="ko-KR" sz="1800" b="1">
                <a:latin typeface="Calibri,Bold"/>
              </a:rPr>
              <a:t>tilting position </a:t>
            </a:r>
            <a:r>
              <a:rPr lang="ko-KR" altLang="en-US" sz="1800">
                <a:latin typeface="?뗭?泥?"/>
              </a:rPr>
              <a:t>유지상태에서 투여</a:t>
            </a:r>
            <a:endParaRPr lang="en-US" altLang="ko-KR" sz="1800">
              <a:latin typeface="?뗭?泥?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/>
              <a:t>검사종료시점은 실신이 유발되거나</a:t>
            </a:r>
            <a:r>
              <a:rPr lang="en-US" altLang="ko-KR" sz="1800" b="1">
                <a:latin typeface="?뗭?泥?Calibri,Bold"/>
              </a:rPr>
              <a:t>, </a:t>
            </a:r>
            <a:r>
              <a:rPr lang="ko-KR" altLang="en-US" sz="1800">
                <a:latin typeface="?뗭?泥?Calibri,Bold"/>
              </a:rPr>
              <a:t>또는 약물유발검사</a:t>
            </a:r>
            <a:r>
              <a:rPr lang="ko-KR" altLang="en-US" sz="1800">
                <a:latin typeface="?뗭?泥?"/>
              </a:rPr>
              <a:t>를 포함한 검사가 종료된 경우</a:t>
            </a:r>
            <a:r>
              <a:rPr lang="en-US" altLang="ko-KR" sz="1800">
                <a:latin typeface="?뗭?泥?"/>
              </a:rPr>
              <a:t>. </a:t>
            </a:r>
            <a:r>
              <a:rPr lang="ko-KR" altLang="en-US" sz="1800">
                <a:latin typeface="?뗭?泥?"/>
              </a:rPr>
              <a:t>실신 유발시 양성으로 판단</a:t>
            </a:r>
            <a:r>
              <a:rPr lang="en-US" altLang="ko-KR" sz="1800">
                <a:latin typeface="?뗭?泥?"/>
              </a:rPr>
              <a:t>.</a:t>
            </a:r>
            <a:endParaRPr lang="en-US" altLang="ko-KR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D0829A5-C6CD-D907-D31C-24D3380E4121}"/>
              </a:ext>
            </a:extLst>
          </p:cNvPr>
          <p:cNvSpPr/>
          <p:nvPr/>
        </p:nvSpPr>
        <p:spPr>
          <a:xfrm>
            <a:off x="7686459" y="6581002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7792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>
                <a:latin typeface="+mn-lt"/>
              </a:rPr>
              <a:t>기립경검사의 적응증</a:t>
            </a:r>
            <a:endParaRPr lang="ko-KR" altLang="en-US" sz="3600" b="1" dirty="0">
              <a:latin typeface="+mn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4EB45CF-A6E1-E508-EB49-CDBE2F41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47" y="1234553"/>
            <a:ext cx="8793106" cy="5231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71EE9-5967-0EA6-C9EF-87B2F8C1E137}"/>
              </a:ext>
            </a:extLst>
          </p:cNvPr>
          <p:cNvSpPr txBox="1"/>
          <p:nvPr/>
        </p:nvSpPr>
        <p:spPr>
          <a:xfrm>
            <a:off x="8010526" y="6598409"/>
            <a:ext cx="26574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000" i="1"/>
              <a:t>Inter Jornal of Arrhyth (2018);19(2): 126-144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AA02226-5128-85B7-7D56-9D848D44B826}"/>
              </a:ext>
            </a:extLst>
          </p:cNvPr>
          <p:cNvCxnSpPr/>
          <p:nvPr/>
        </p:nvCxnSpPr>
        <p:spPr>
          <a:xfrm>
            <a:off x="3190876" y="2276475"/>
            <a:ext cx="5819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2F407DF-4165-2962-24F1-F19986D9B7AE}"/>
              </a:ext>
            </a:extLst>
          </p:cNvPr>
          <p:cNvCxnSpPr>
            <a:cxnSpLocks/>
          </p:cNvCxnSpPr>
          <p:nvPr/>
        </p:nvCxnSpPr>
        <p:spPr>
          <a:xfrm>
            <a:off x="1847851" y="2476500"/>
            <a:ext cx="13430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0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>
                <a:latin typeface="+mn-lt"/>
              </a:rPr>
              <a:t>기립경검사의 해석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573510" y="1299324"/>
            <a:ext cx="10961265" cy="4414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ko-KR" sz="2400"/>
              <a:t>Vasovagal</a:t>
            </a:r>
            <a:r>
              <a:rPr lang="ko-KR" altLang="en-US" sz="2400"/>
              <a:t> </a:t>
            </a:r>
            <a:r>
              <a:rPr lang="en-US" altLang="ko-KR" sz="2400"/>
              <a:t>reaction </a:t>
            </a:r>
            <a:r>
              <a:rPr lang="ko-KR" altLang="en-US" sz="2400"/>
              <a:t>은 </a:t>
            </a:r>
            <a:r>
              <a:rPr lang="en-US" altLang="ko-KR" sz="2400"/>
              <a:t>LOC </a:t>
            </a:r>
            <a:r>
              <a:rPr lang="ko-KR" altLang="en-US" sz="2400"/>
              <a:t>가 발생하기 전 </a:t>
            </a:r>
            <a:r>
              <a:rPr lang="en-US" altLang="ko-KR" sz="2400"/>
              <a:t>3</a:t>
            </a:r>
            <a:r>
              <a:rPr lang="ko-KR" altLang="en-US" sz="2400"/>
              <a:t>분 이내로 지속될 수 있음</a:t>
            </a:r>
            <a:r>
              <a:rPr lang="en-US" altLang="ko-KR" sz="2400"/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ko-KR" sz="2400"/>
              <a:t>Decrease in </a:t>
            </a:r>
            <a:r>
              <a:rPr lang="en-US" altLang="ko-KR" sz="2400" b="1">
                <a:solidFill>
                  <a:schemeClr val="accent1">
                    <a:lumMod val="50000"/>
                  </a:schemeClr>
                </a:solidFill>
              </a:rPr>
              <a:t>systolic BP to &lt;90 mmHg is associated with symptoms of impending syncope</a:t>
            </a:r>
            <a:r>
              <a:rPr lang="en-US" altLang="ko-KR" sz="2400"/>
              <a:t> and to </a:t>
            </a:r>
            <a:r>
              <a:rPr lang="en-US" altLang="ko-KR" sz="2400" b="1">
                <a:solidFill>
                  <a:schemeClr val="accent1">
                    <a:lumMod val="50000"/>
                  </a:schemeClr>
                </a:solidFill>
              </a:rPr>
              <a:t>&lt;60 mmHg is associated with syncope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US" altLang="ko-KR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3C1631-B72D-48AC-F590-CAFF3063D402}"/>
              </a:ext>
            </a:extLst>
          </p:cNvPr>
          <p:cNvSpPr/>
          <p:nvPr/>
        </p:nvSpPr>
        <p:spPr>
          <a:xfrm>
            <a:off x="9279921" y="6569832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7FA618E-8BC6-210A-5DC3-A63F1573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196" y="3015375"/>
            <a:ext cx="3375344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D6FD7E-BD27-8357-B989-24133B44E2CA}"/>
              </a:ext>
            </a:extLst>
          </p:cNvPr>
          <p:cNvSpPr txBox="1"/>
          <p:nvPr/>
        </p:nvSpPr>
        <p:spPr>
          <a:xfrm>
            <a:off x="573509" y="3019066"/>
            <a:ext cx="6629761" cy="179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ko-KR" sz="2400" b="1">
                <a:solidFill>
                  <a:schemeClr val="accent1">
                    <a:lumMod val="50000"/>
                  </a:schemeClr>
                </a:solidFill>
              </a:rPr>
              <a:t>Normal tilt table test results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/>
              <a:t>After head-up tilt, no change in BP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2000"/>
              <a:t>or a slight increase of ≤10% occurs.</a:t>
            </a:r>
            <a:endParaRPr lang="en-US" altLang="ko-KR" sz="2000" b="1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/>
              <a:t>HR increases by ≤10% until patients are tilted back again.</a:t>
            </a:r>
            <a:endParaRPr lang="en-US" altLang="ko-KR" sz="20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3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21151-F3E2-F68F-5622-F478EF1D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9593"/>
            <a:ext cx="7886700" cy="842889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>
                <a:latin typeface="+mn-lt"/>
              </a:rPr>
              <a:t>미주신경성 실신의 진단 기준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235D4FC-8824-7247-01B1-C7386ADEAFD8}"/>
              </a:ext>
            </a:extLst>
          </p:cNvPr>
          <p:cNvSpPr txBox="1">
            <a:spLocks/>
          </p:cNvSpPr>
          <p:nvPr/>
        </p:nvSpPr>
        <p:spPr>
          <a:xfrm>
            <a:off x="447675" y="1358883"/>
            <a:ext cx="11277600" cy="508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제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혼합형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(Type 1 Mixed)</a:t>
            </a:r>
          </a:p>
          <a:p>
            <a:pPr lvl="1"/>
            <a:r>
              <a:rPr lang="ko-KR" altLang="en-US" sz="1800"/>
              <a:t>실신</a:t>
            </a:r>
            <a:r>
              <a:rPr lang="en-US" altLang="ko-KR" sz="1800"/>
              <a:t> </a:t>
            </a:r>
            <a:r>
              <a:rPr lang="ko-KR" altLang="en-US" sz="1800"/>
              <a:t>유발 당시 심박수가 하강하는데</a:t>
            </a:r>
            <a:r>
              <a:rPr lang="en-US" altLang="ko-KR" sz="1800"/>
              <a:t>, 40</a:t>
            </a:r>
            <a:r>
              <a:rPr lang="ko-KR" altLang="en-US" sz="1800"/>
              <a:t>회</a:t>
            </a:r>
            <a:r>
              <a:rPr lang="en-US" altLang="ko-KR" sz="1800"/>
              <a:t>/</a:t>
            </a:r>
            <a:r>
              <a:rPr lang="ko-KR" altLang="en-US" sz="1800"/>
              <a:t>분 이하로는 감소하지 않고</a:t>
            </a:r>
            <a:r>
              <a:rPr lang="en-US" altLang="ko-KR" sz="1800"/>
              <a:t>, </a:t>
            </a:r>
            <a:r>
              <a:rPr lang="ko-KR" altLang="en-US" sz="1800"/>
              <a:t>그 이하로 감소하더라도 지속 시간은 </a:t>
            </a:r>
            <a:r>
              <a:rPr lang="en-US" altLang="ko-KR" sz="1800"/>
              <a:t>10</a:t>
            </a:r>
            <a:r>
              <a:rPr lang="ko-KR" altLang="en-US" sz="1800"/>
              <a:t>초 미만이며</a:t>
            </a:r>
            <a:r>
              <a:rPr lang="en-US" altLang="ko-KR" sz="1800"/>
              <a:t>, </a:t>
            </a:r>
            <a:r>
              <a:rPr lang="ko-KR" altLang="en-US" sz="1800"/>
              <a:t>무수축 </a:t>
            </a:r>
            <a:r>
              <a:rPr lang="en-US" altLang="ko-KR" sz="1800"/>
              <a:t>(asystole)</a:t>
            </a:r>
            <a:r>
              <a:rPr lang="ko-KR" altLang="en-US" sz="1800"/>
              <a:t>은</a:t>
            </a:r>
            <a:r>
              <a:rPr lang="en-US" altLang="ko-KR" sz="1800"/>
              <a:t> </a:t>
            </a:r>
            <a:r>
              <a:rPr lang="ko-KR" altLang="en-US" sz="1800"/>
              <a:t>없거나 </a:t>
            </a:r>
            <a:r>
              <a:rPr lang="en-US" altLang="ko-KR" sz="1800"/>
              <a:t>3</a:t>
            </a:r>
            <a:r>
              <a:rPr lang="ko-KR" altLang="en-US" sz="1800"/>
              <a:t>초 미만</a:t>
            </a:r>
            <a:r>
              <a:rPr lang="en-US" altLang="ko-KR" sz="1800"/>
              <a:t>, </a:t>
            </a:r>
            <a:r>
              <a:rPr lang="ko-KR" altLang="en-US" sz="1800"/>
              <a:t>혈압은 심박수가 감소되기 전에 하강</a:t>
            </a:r>
            <a:r>
              <a:rPr lang="en-US" altLang="ko-KR" sz="1800"/>
              <a:t>.</a:t>
            </a:r>
          </a:p>
          <a:p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제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2A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무수축을 동반하지 않는 심장억제형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(Type 2 Cardioinhibition without asystole)</a:t>
            </a:r>
          </a:p>
          <a:p>
            <a:pPr lvl="1"/>
            <a:r>
              <a:rPr lang="ko-KR" altLang="en-US" sz="1800"/>
              <a:t>심박수는 </a:t>
            </a:r>
            <a:r>
              <a:rPr lang="en-US" altLang="ko-KR" sz="1800"/>
              <a:t>10</a:t>
            </a:r>
            <a:r>
              <a:rPr lang="ko-KR" altLang="en-US" sz="1800"/>
              <a:t>초 이상 </a:t>
            </a:r>
            <a:r>
              <a:rPr lang="en-US" altLang="ko-KR" sz="1800"/>
              <a:t>40</a:t>
            </a:r>
            <a:r>
              <a:rPr lang="ko-KR" altLang="en-US" sz="1800"/>
              <a:t>회</a:t>
            </a:r>
            <a:r>
              <a:rPr lang="en-US" altLang="ko-KR" sz="1800"/>
              <a:t>/</a:t>
            </a:r>
            <a:r>
              <a:rPr lang="ko-KR" altLang="en-US" sz="1800"/>
              <a:t>분 이하로 하강하는데</a:t>
            </a:r>
            <a:r>
              <a:rPr lang="en-US" altLang="ko-KR" sz="1800"/>
              <a:t>, 3</a:t>
            </a:r>
            <a:r>
              <a:rPr lang="ko-KR" altLang="en-US" sz="1800"/>
              <a:t>초 이상 지속되는 무수축은 없다</a:t>
            </a:r>
            <a:r>
              <a:rPr lang="en-US" altLang="ko-KR" sz="1800"/>
              <a:t>. </a:t>
            </a:r>
            <a:r>
              <a:rPr lang="ko-KR" altLang="en-US" sz="1800"/>
              <a:t>혈압은 심박수가 감소되기 전에 하강</a:t>
            </a:r>
            <a:r>
              <a:rPr lang="en-US" altLang="ko-KR" sz="1800"/>
              <a:t>.</a:t>
            </a:r>
          </a:p>
          <a:p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제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2B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무수축을 동반하는 심장억제형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(Type 2 Cardioinhibition with asystole)</a:t>
            </a:r>
          </a:p>
          <a:p>
            <a:pPr lvl="1"/>
            <a:r>
              <a:rPr lang="ko-KR" altLang="en-US" sz="1800"/>
              <a:t>무수축이 </a:t>
            </a:r>
            <a:r>
              <a:rPr lang="en-US" altLang="ko-KR" sz="1800"/>
              <a:t>3</a:t>
            </a:r>
            <a:r>
              <a:rPr lang="ko-KR" altLang="en-US" sz="1800"/>
              <a:t>초 이상 지속됨</a:t>
            </a:r>
            <a:r>
              <a:rPr lang="en-US" altLang="ko-KR" sz="1800"/>
              <a:t>. </a:t>
            </a:r>
            <a:r>
              <a:rPr lang="ko-KR" altLang="en-US" sz="1800"/>
              <a:t>혈압은 심박수 감소와 동시에 또는 심박수가 감소되기 전에 하강</a:t>
            </a:r>
            <a:r>
              <a:rPr lang="en-US" altLang="ko-KR" sz="1800"/>
              <a:t>.</a:t>
            </a:r>
          </a:p>
          <a:p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제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혈관억제형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(Type 3 Vasodepressor)</a:t>
            </a:r>
          </a:p>
          <a:p>
            <a:pPr lvl="1"/>
            <a:r>
              <a:rPr lang="ko-KR" altLang="en-US" sz="1800"/>
              <a:t>실신 당시 심박수가 검사 중 최고치에서 </a:t>
            </a:r>
            <a:r>
              <a:rPr lang="en-US" altLang="ko-KR" sz="1800"/>
              <a:t>10% </a:t>
            </a:r>
            <a:r>
              <a:rPr lang="ko-KR" altLang="en-US" sz="1800"/>
              <a:t>이상 하강하지 않음</a:t>
            </a:r>
            <a:r>
              <a:rPr lang="en-US" altLang="ko-KR" sz="1800"/>
              <a:t>.</a:t>
            </a:r>
          </a:p>
          <a:p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예외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심박수 변동부전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(Exception 1. Chronotropic incompetence)</a:t>
            </a:r>
          </a:p>
          <a:p>
            <a:pPr lvl="1"/>
            <a:r>
              <a:rPr lang="ko-KR" altLang="en-US" sz="1800"/>
              <a:t>기립경사 검사 중 심박수 상승이 없음</a:t>
            </a:r>
            <a:r>
              <a:rPr lang="en-US" altLang="ko-KR" sz="1800"/>
              <a:t> (</a:t>
            </a:r>
            <a:r>
              <a:rPr lang="ko-KR" altLang="en-US" sz="1800"/>
              <a:t>예</a:t>
            </a:r>
            <a:r>
              <a:rPr lang="en-US" altLang="ko-KR" sz="1800"/>
              <a:t>, </a:t>
            </a:r>
            <a:r>
              <a:rPr lang="ko-KR" altLang="en-US" sz="1800"/>
              <a:t>검사 전 심박수 보다 </a:t>
            </a:r>
            <a:r>
              <a:rPr lang="en-US" altLang="ko-KR" sz="1800"/>
              <a:t>10% </a:t>
            </a:r>
            <a:r>
              <a:rPr lang="ko-KR" altLang="en-US" sz="1800"/>
              <a:t>미만의 심박수 상승</a:t>
            </a:r>
            <a:r>
              <a:rPr lang="en-US" altLang="ko-KR" sz="1800"/>
              <a:t>).</a:t>
            </a:r>
          </a:p>
          <a:p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예외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</a:rPr>
              <a:t>과도한 심박수 상승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</a:rPr>
              <a:t>(Exception 2. Excessive heart rate rise; Postural Orthostatic Tachycardia Syndrome or POTS)</a:t>
            </a:r>
          </a:p>
          <a:p>
            <a:pPr lvl="1"/>
            <a:r>
              <a:rPr lang="ko-KR" altLang="en-US" sz="1800"/>
              <a:t>기립 시작에서부터 실신 전까지 검사 기간 내내 심박수의 지속적인 과도한 상승 </a:t>
            </a:r>
            <a:r>
              <a:rPr lang="en-US" altLang="ko-KR" sz="1800"/>
              <a:t>(</a:t>
            </a:r>
            <a:r>
              <a:rPr lang="ko-KR" altLang="en-US" sz="1800"/>
              <a:t>예</a:t>
            </a:r>
            <a:r>
              <a:rPr lang="en-US" altLang="ko-KR" sz="1800"/>
              <a:t>, 130</a:t>
            </a:r>
            <a:r>
              <a:rPr lang="ko-KR" altLang="en-US" sz="1800"/>
              <a:t>회</a:t>
            </a:r>
            <a:r>
              <a:rPr lang="en-US" altLang="ko-KR" sz="1800"/>
              <a:t>/</a:t>
            </a:r>
            <a:r>
              <a:rPr lang="ko-KR" altLang="en-US" sz="1800"/>
              <a:t>분 이상</a:t>
            </a:r>
            <a:r>
              <a:rPr lang="en-US" altLang="ko-KR" sz="1800"/>
              <a:t>).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US" altLang="ko-KR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3C1631-B72D-48AC-F590-CAFF3063D402}"/>
              </a:ext>
            </a:extLst>
          </p:cNvPr>
          <p:cNvSpPr/>
          <p:nvPr/>
        </p:nvSpPr>
        <p:spPr>
          <a:xfrm>
            <a:off x="9165622" y="6566326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8677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 dirty="0">
                <a:latin typeface="+mn-ea"/>
                <a:ea typeface="+mn-ea"/>
              </a:rPr>
              <a:t>Pattern of tilt-induced reflex syncope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C48C13E-9DEC-4BF7-9324-1FB1CB16DB62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7A1412-6D73-481D-BC4D-BB2E8CFA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3" y="1995068"/>
            <a:ext cx="3684291" cy="359218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E865431-30B2-4599-B30D-A945979DD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213" y="1995068"/>
            <a:ext cx="3585003" cy="36074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7C1703C-11A3-4D21-B0FD-8B4DBA22D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738" y="2002619"/>
            <a:ext cx="3857305" cy="35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44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 dirty="0">
                <a:latin typeface="+mn-ea"/>
                <a:ea typeface="+mn-ea"/>
              </a:rPr>
              <a:t>Classical orthostatic hypotension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667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62628"/>
          <a:stretch/>
        </p:blipFill>
        <p:spPr>
          <a:xfrm>
            <a:off x="9238" y="6545263"/>
            <a:ext cx="317426" cy="28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27" y="6534572"/>
            <a:ext cx="3965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accent5">
                    <a:lumMod val="75000"/>
                  </a:schemeClr>
                </a:solidFill>
              </a:rPr>
              <a:t>KONKUK UNIVERSITY MEDICAL CENTER</a:t>
            </a:r>
            <a:endParaRPr lang="ko-KR" altLang="en-US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90CE41F-C7C9-43BE-90A8-59234AFC00F4}"/>
              </a:ext>
            </a:extLst>
          </p:cNvPr>
          <p:cNvSpPr/>
          <p:nvPr/>
        </p:nvSpPr>
        <p:spPr>
          <a:xfrm>
            <a:off x="8943758" y="6581001"/>
            <a:ext cx="291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i="1" dirty="0"/>
              <a:t>European Heart Journal (2018) 39, e43–e80</a:t>
            </a:r>
            <a:endParaRPr lang="ko-KR" altLang="en-US" sz="1200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26BC825-0CF5-49A1-BBE3-A6650690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57350"/>
            <a:ext cx="4834481" cy="46672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FA6300C-BA6A-4CE7-A0FD-15C8AF5C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872" y="1657349"/>
            <a:ext cx="4674598" cy="46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9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1223</TotalTime>
  <Words>1112</Words>
  <Application>Microsoft Office PowerPoint</Application>
  <PresentationFormat>와이드스크린</PresentationFormat>
  <Paragraphs>133</Paragraphs>
  <Slides>23</Slides>
  <Notes>1</Notes>
  <HiddenSlides>1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3" baseType="lpstr">
      <vt:lpstr>?뗭?泥?</vt:lpstr>
      <vt:lpstr>?뗭?泥?Calibri,Bold</vt:lpstr>
      <vt:lpstr>Avenir</vt:lpstr>
      <vt:lpstr>Calibri,Bold</vt:lpstr>
      <vt:lpstr>맑은 고딕</vt:lpstr>
      <vt:lpstr>Arial</vt:lpstr>
      <vt:lpstr>Calibri</vt:lpstr>
      <vt:lpstr>Calibri Light</vt:lpstr>
      <vt:lpstr>Wingdings</vt:lpstr>
      <vt:lpstr>Office 테마</vt:lpstr>
      <vt:lpstr>Head-up-tilt test 및 arrhythmia provocation test 의 해석과 임상적 적용</vt:lpstr>
      <vt:lpstr>Loss of consciousness (LOC)</vt:lpstr>
      <vt:lpstr>기립경검사 (Head-up-tilt test)</vt:lpstr>
      <vt:lpstr>기립경검사의 방법</vt:lpstr>
      <vt:lpstr>기립경검사의 적응증</vt:lpstr>
      <vt:lpstr>기립경검사의 해석</vt:lpstr>
      <vt:lpstr>미주신경성 실신의 진단 기준</vt:lpstr>
      <vt:lpstr>Pattern of tilt-induced reflex syncope</vt:lpstr>
      <vt:lpstr>Classical orthostatic hypotension</vt:lpstr>
      <vt:lpstr>Postural Orthostatic Tachycardia Syndrome</vt:lpstr>
      <vt:lpstr>Arrhythmia provocation test</vt:lpstr>
      <vt:lpstr>Cause of VT/VF</vt:lpstr>
      <vt:lpstr>Cause of VT/VF</vt:lpstr>
      <vt:lpstr>Long QT syndrome</vt:lpstr>
      <vt:lpstr>Long QT syndrome</vt:lpstr>
      <vt:lpstr>Brugada syndrome</vt:lpstr>
      <vt:lpstr>Brugada syndrome</vt:lpstr>
      <vt:lpstr>Catecholaminergic polymorphic VT</vt:lpstr>
      <vt:lpstr>Catecholaminergic polymorphic VT</vt:lpstr>
      <vt:lpstr>IV provocative diagnostic tests</vt:lpstr>
      <vt:lpstr>Summary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Paroxysmal supraventricular tachycardia and Atrial flutter</dc:title>
  <dc:creator>이 재혁</dc:creator>
  <cp:lastModifiedBy>재혁 이</cp:lastModifiedBy>
  <cp:revision>23</cp:revision>
  <dcterms:created xsi:type="dcterms:W3CDTF">2022-07-20T07:25:52Z</dcterms:created>
  <dcterms:modified xsi:type="dcterms:W3CDTF">2023-12-15T14:05:28Z</dcterms:modified>
</cp:coreProperties>
</file>